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33"/>
  </p:notesMasterIdLst>
  <p:sldIdLst>
    <p:sldId id="6192" r:id="rId3"/>
    <p:sldId id="6347" r:id="rId4"/>
    <p:sldId id="6245" r:id="rId5"/>
    <p:sldId id="6246" r:id="rId6"/>
    <p:sldId id="6355" r:id="rId7"/>
    <p:sldId id="6354" r:id="rId8"/>
    <p:sldId id="6353" r:id="rId9"/>
    <p:sldId id="6313" r:id="rId10"/>
    <p:sldId id="6325" r:id="rId11"/>
    <p:sldId id="6312" r:id="rId12"/>
    <p:sldId id="6348" r:id="rId13"/>
    <p:sldId id="6351" r:id="rId14"/>
    <p:sldId id="6298" r:id="rId15"/>
    <p:sldId id="6352" r:id="rId16"/>
    <p:sldId id="6356" r:id="rId17"/>
    <p:sldId id="6342" r:id="rId18"/>
    <p:sldId id="6340" r:id="rId19"/>
    <p:sldId id="6349" r:id="rId20"/>
    <p:sldId id="6357" r:id="rId21"/>
    <p:sldId id="6358" r:id="rId22"/>
    <p:sldId id="6350" r:id="rId23"/>
    <p:sldId id="6344" r:id="rId24"/>
    <p:sldId id="6343" r:id="rId25"/>
    <p:sldId id="286" r:id="rId26"/>
    <p:sldId id="267" r:id="rId27"/>
    <p:sldId id="342" r:id="rId28"/>
    <p:sldId id="6341" r:id="rId29"/>
    <p:sldId id="6346" r:id="rId30"/>
    <p:sldId id="6297" r:id="rId31"/>
    <p:sldId id="6282" r:id="rId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3072">
          <p15:clr>
            <a:srgbClr val="A4A3A4"/>
          </p15:clr>
        </p15:guide>
        <p15:guide id="2" pos="401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ERSON BENYAMIN"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41D"/>
    <a:srgbClr val="1464A3"/>
    <a:srgbClr val="E2AA0D"/>
    <a:srgbClr val="139000"/>
    <a:srgbClr val="4E8F00"/>
    <a:srgbClr val="FFC649"/>
    <a:srgbClr val="EF2A7B"/>
    <a:srgbClr val="08A79D"/>
    <a:srgbClr val="132C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90"/>
    <p:restoredTop sz="76097"/>
  </p:normalViewPr>
  <p:slideViewPr>
    <p:cSldViewPr snapToGrid="0" snapToObjects="1">
      <p:cViewPr>
        <p:scale>
          <a:sx n="50" d="100"/>
          <a:sy n="50" d="100"/>
        </p:scale>
        <p:origin x="208" y="928"/>
      </p:cViewPr>
      <p:guideLst>
        <p:guide orient="horz" pos="3072"/>
        <p:guide pos="4019"/>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commentAuthors" Target="commentAuthor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notesMaster" Target="notesMasters/notesMaster1.xml" /><Relationship Id="rId38" Type="http://schemas.openxmlformats.org/officeDocument/2006/relationships/tableStyles" Target="tableStyles.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theme" Target="theme/theme1.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viewProps" Target="viewProps.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presProps" Target="presProps.xml" /></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 /><Relationship Id="rId2" Type="http://schemas.microsoft.com/office/2011/relationships/chartColorStyle" Target="colors1.xml" /><Relationship Id="rId1" Type="http://schemas.microsoft.com/office/2011/relationships/chartStyle" Target="style1.xml" /><Relationship Id="rId4" Type="http://schemas.openxmlformats.org/officeDocument/2006/relationships/oleObject" Target="file:///Users/ryckaseptiasari/Downloads/Data%20Notifikasi%20Tim%20CTI%20Tahun%202023%20(2).csv" TargetMode="Externa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DA4-5B46-B3F1-FD9346E2A71F}"/>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A4-5B46-B3F1-FD9346E2A71F}"/>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3DA4-5B46-B3F1-FD9346E2A71F}"/>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3DA4-5B46-B3F1-FD9346E2A71F}"/>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3DA4-5B46-B3F1-FD9346E2A71F}"/>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3DA4-5B46-B3F1-FD9346E2A71F}"/>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3DA4-5B46-B3F1-FD9346E2A71F}"/>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3DA4-5B46-B3F1-FD9346E2A71F}"/>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3DA4-5B46-B3F1-FD9346E2A71F}"/>
              </c:ext>
            </c:extLst>
          </c:dPt>
          <c:dLbls>
            <c:dLbl>
              <c:idx val="0"/>
              <c:spPr>
                <a:noFill/>
                <a:ln>
                  <a:noFill/>
                </a:ln>
                <a:effectLst/>
              </c:spPr>
              <c:txPr>
                <a:bodyPr rot="0" spcFirstLastPara="1" vertOverflow="ellipsis" vert="horz" wrap="square" anchor="ctr" anchorCtr="1"/>
                <a:lstStyle/>
                <a:p>
                  <a:pPr>
                    <a:defRPr sz="1000" b="1" i="0" u="none" strike="noStrike" kern="1200" spc="0" baseline="0">
                      <a:solidFill>
                        <a:schemeClr val="accent1"/>
                      </a:solidFill>
                      <a:latin typeface="Rockwell" panose="02060603020205020403" pitchFamily="18" charset="77"/>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3DA4-5B46-B3F1-FD9346E2A71F}"/>
                </c:ext>
              </c:extLst>
            </c:dLbl>
            <c:dLbl>
              <c:idx val="1"/>
              <c:layout>
                <c:manualLayout>
                  <c:x val="7.7294685990338133E-2"/>
                  <c:y val="0"/>
                </c:manualLayout>
              </c:layout>
              <c:spPr>
                <a:noFill/>
                <a:ln>
                  <a:noFill/>
                </a:ln>
                <a:effectLst/>
              </c:spPr>
              <c:txPr>
                <a:bodyPr rot="0" spcFirstLastPara="1" vertOverflow="ellipsis" vert="horz" wrap="square" anchor="ctr" anchorCtr="1"/>
                <a:lstStyle/>
                <a:p>
                  <a:pPr>
                    <a:defRPr sz="1000" b="1" i="0" u="none" strike="noStrike" kern="1200" spc="0" baseline="0">
                      <a:solidFill>
                        <a:schemeClr val="accent2"/>
                      </a:solidFill>
                      <a:latin typeface="Rockwell" panose="02060603020205020403" pitchFamily="18"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A4-5B46-B3F1-FD9346E2A71F}"/>
                </c:ext>
              </c:extLst>
            </c:dLbl>
            <c:dLbl>
              <c:idx val="2"/>
              <c:layout>
                <c:manualLayout>
                  <c:x val="-1.932367149758454E-2"/>
                  <c:y val="-2.3569023569023569E-2"/>
                </c:manualLayout>
              </c:layout>
              <c:spPr>
                <a:noFill/>
                <a:ln>
                  <a:noFill/>
                </a:ln>
                <a:effectLst/>
              </c:spPr>
              <c:txPr>
                <a:bodyPr rot="0" spcFirstLastPara="1" vertOverflow="ellipsis" vert="horz" wrap="square" anchor="ctr" anchorCtr="1"/>
                <a:lstStyle/>
                <a:p>
                  <a:pPr>
                    <a:defRPr sz="1000" b="1" i="0" u="none" strike="noStrike" kern="1200" spc="0" baseline="0">
                      <a:solidFill>
                        <a:schemeClr val="accent3"/>
                      </a:solidFill>
                      <a:latin typeface="Rockwell" panose="02060603020205020403" pitchFamily="18"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DA4-5B46-B3F1-FD9346E2A71F}"/>
                </c:ext>
              </c:extLst>
            </c:dLbl>
            <c:dLbl>
              <c:idx val="3"/>
              <c:layout>
                <c:manualLayout>
                  <c:x val="-9.2753623188405812E-2"/>
                  <c:y val="0"/>
                </c:manualLayout>
              </c:layout>
              <c:spPr>
                <a:noFill/>
                <a:ln>
                  <a:noFill/>
                </a:ln>
                <a:effectLst/>
              </c:spPr>
              <c:txPr>
                <a:bodyPr rot="0" spcFirstLastPara="1" vertOverflow="ellipsis" vert="horz" wrap="square" anchor="ctr" anchorCtr="1"/>
                <a:lstStyle/>
                <a:p>
                  <a:pPr>
                    <a:defRPr sz="1000" b="1" i="0" u="none" strike="noStrike" kern="1200" spc="0" baseline="0">
                      <a:solidFill>
                        <a:schemeClr val="accent4"/>
                      </a:solidFill>
                      <a:latin typeface="Rockwell" panose="02060603020205020403" pitchFamily="18"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3DA4-5B46-B3F1-FD9346E2A71F}"/>
                </c:ext>
              </c:extLst>
            </c:dLbl>
            <c:dLbl>
              <c:idx val="4"/>
              <c:layout>
                <c:manualLayout>
                  <c:x val="-0.12946859903381644"/>
                  <c:y val="6.0606060606060545E-2"/>
                </c:manualLayout>
              </c:layout>
              <c:spPr>
                <a:noFill/>
                <a:ln>
                  <a:noFill/>
                </a:ln>
                <a:effectLst/>
              </c:spPr>
              <c:txPr>
                <a:bodyPr rot="0" spcFirstLastPara="1" vertOverflow="ellipsis" vert="horz" wrap="square" anchor="ctr" anchorCtr="1"/>
                <a:lstStyle/>
                <a:p>
                  <a:pPr>
                    <a:defRPr sz="1000" b="1" i="0" u="none" strike="noStrike" kern="1200" spc="0" baseline="0">
                      <a:solidFill>
                        <a:schemeClr val="accent5"/>
                      </a:solidFill>
                      <a:latin typeface="Rockwell" panose="02060603020205020403" pitchFamily="18"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3DA4-5B46-B3F1-FD9346E2A71F}"/>
                </c:ext>
              </c:extLst>
            </c:dLbl>
            <c:dLbl>
              <c:idx val="5"/>
              <c:layout>
                <c:manualLayout>
                  <c:x val="-0.14492753623188406"/>
                  <c:y val="8.7542087542087504E-2"/>
                </c:manualLayout>
              </c:layout>
              <c:spPr>
                <a:noFill/>
                <a:ln>
                  <a:noFill/>
                </a:ln>
                <a:effectLst/>
              </c:spPr>
              <c:txPr>
                <a:bodyPr rot="0" spcFirstLastPara="1" vertOverflow="ellipsis" vert="horz" wrap="square" anchor="ctr" anchorCtr="1"/>
                <a:lstStyle/>
                <a:p>
                  <a:pPr>
                    <a:defRPr sz="1000" b="1" i="0" u="none" strike="noStrike" kern="1200" spc="0" baseline="0">
                      <a:solidFill>
                        <a:schemeClr val="accent6"/>
                      </a:solidFill>
                      <a:latin typeface="Rockwell" panose="02060603020205020403" pitchFamily="18"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3DA4-5B46-B3F1-FD9346E2A71F}"/>
                </c:ext>
              </c:extLst>
            </c:dLbl>
            <c:dLbl>
              <c:idx val="6"/>
              <c:layout>
                <c:manualLayout>
                  <c:x val="-5.4106280193236753E-2"/>
                  <c:y val="2.6936026936026935E-2"/>
                </c:manualLayout>
              </c:layout>
              <c:spPr>
                <a:noFill/>
                <a:ln>
                  <a:noFill/>
                </a:ln>
                <a:effectLst/>
              </c:spPr>
              <c:txPr>
                <a:bodyPr rot="0" spcFirstLastPara="1" vertOverflow="ellipsis" vert="horz" wrap="square" anchor="ctr" anchorCtr="1"/>
                <a:lstStyle/>
                <a:p>
                  <a:pPr>
                    <a:defRPr sz="1000" b="1" i="0" u="none" strike="noStrike" kern="1200" spc="0" baseline="0">
                      <a:solidFill>
                        <a:schemeClr val="accent1">
                          <a:lumMod val="60000"/>
                        </a:schemeClr>
                      </a:solidFill>
                      <a:latin typeface="Rockwell" panose="02060603020205020403" pitchFamily="18"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3DA4-5B46-B3F1-FD9346E2A71F}"/>
                </c:ext>
              </c:extLst>
            </c:dLbl>
            <c:dLbl>
              <c:idx val="7"/>
              <c:layout>
                <c:manualLayout>
                  <c:x val="3.864734299516908E-2"/>
                  <c:y val="-6.7340067340067337E-3"/>
                </c:manualLayout>
              </c:layout>
              <c:spPr>
                <a:noFill/>
                <a:ln>
                  <a:noFill/>
                </a:ln>
                <a:effectLst/>
              </c:spPr>
              <c:txPr>
                <a:bodyPr rot="0" spcFirstLastPara="1" vertOverflow="ellipsis" vert="horz" wrap="square" anchor="ctr" anchorCtr="1"/>
                <a:lstStyle/>
                <a:p>
                  <a:pPr>
                    <a:defRPr sz="1000" b="1" i="0" u="none" strike="noStrike" kern="1200" spc="0" baseline="0">
                      <a:solidFill>
                        <a:schemeClr val="accent2">
                          <a:lumMod val="60000"/>
                        </a:schemeClr>
                      </a:solidFill>
                      <a:latin typeface="Rockwell" panose="02060603020205020403" pitchFamily="18"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3DA4-5B46-B3F1-FD9346E2A71F}"/>
                </c:ext>
              </c:extLst>
            </c:dLbl>
            <c:dLbl>
              <c:idx val="8"/>
              <c:layout>
                <c:manualLayout>
                  <c:x val="0.21449275362318826"/>
                  <c:y val="6.7340067340067337E-3"/>
                </c:manualLayout>
              </c:layout>
              <c:spPr>
                <a:noFill/>
                <a:ln>
                  <a:noFill/>
                </a:ln>
                <a:effectLst/>
              </c:spPr>
              <c:txPr>
                <a:bodyPr rot="0" spcFirstLastPara="1" vertOverflow="ellipsis" vert="horz" wrap="square" anchor="ctr" anchorCtr="1"/>
                <a:lstStyle/>
                <a:p>
                  <a:pPr>
                    <a:defRPr sz="1000" b="1" i="0" u="none" strike="noStrike" kern="1200" spc="0" baseline="0">
                      <a:solidFill>
                        <a:schemeClr val="accent3">
                          <a:lumMod val="60000"/>
                        </a:schemeClr>
                      </a:solidFill>
                      <a:latin typeface="Rockwell" panose="02060603020205020403" pitchFamily="18" charset="77"/>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3DA4-5B46-B3F1-FD9346E2A71F}"/>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Sheet2!$A$18:$A$26</c:f>
              <c:strCache>
                <c:ptCount val="9"/>
                <c:pt idx="0">
                  <c:v>Administrasi Pemerintahan</c:v>
                </c:pt>
                <c:pt idx="1">
                  <c:v>Energi dan Sumber Daya Mineral</c:v>
                </c:pt>
                <c:pt idx="2">
                  <c:v>Kesehatan</c:v>
                </c:pt>
                <c:pt idx="3">
                  <c:v>Keuangan</c:v>
                </c:pt>
                <c:pt idx="4">
                  <c:v>Lainnya</c:v>
                </c:pt>
                <c:pt idx="5">
                  <c:v>Pangan</c:v>
                </c:pt>
                <c:pt idx="6">
                  <c:v>Pertahanan</c:v>
                </c:pt>
                <c:pt idx="7">
                  <c:v>Teknologi Informasi dan Komunikasi</c:v>
                </c:pt>
                <c:pt idx="8">
                  <c:v>Transportasi</c:v>
                </c:pt>
              </c:strCache>
            </c:strRef>
          </c:cat>
          <c:val>
            <c:numRef>
              <c:f>Sheet2!$B$18:$B$26</c:f>
              <c:numCache>
                <c:formatCode>General</c:formatCode>
                <c:ptCount val="9"/>
                <c:pt idx="0">
                  <c:v>113</c:v>
                </c:pt>
                <c:pt idx="1">
                  <c:v>13</c:v>
                </c:pt>
                <c:pt idx="2">
                  <c:v>3</c:v>
                </c:pt>
                <c:pt idx="3">
                  <c:v>20</c:v>
                </c:pt>
                <c:pt idx="4">
                  <c:v>33</c:v>
                </c:pt>
                <c:pt idx="5">
                  <c:v>4</c:v>
                </c:pt>
                <c:pt idx="6">
                  <c:v>2</c:v>
                </c:pt>
                <c:pt idx="7">
                  <c:v>6</c:v>
                </c:pt>
                <c:pt idx="8">
                  <c:v>13</c:v>
                </c:pt>
              </c:numCache>
            </c:numRef>
          </c:val>
          <c:extLst>
            <c:ext xmlns:c16="http://schemas.microsoft.com/office/drawing/2014/chart" uri="{C3380CC4-5D6E-409C-BE32-E72D297353CC}">
              <c16:uniqueId val="{00000012-3DA4-5B46-B3F1-FD9346E2A71F}"/>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Rockwell" panose="02060603020205020403" pitchFamily="18" charset="77"/>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1143000" y="685800"/>
            <a:ext cx="4572000" cy="3429000"/>
          </a:xfrm>
          <a:prstGeom prst="rect">
            <a:avLst/>
          </a:prstGeom>
        </p:spPr>
        <p:txBody>
          <a:bodyPr/>
          <a:lstStyle/>
          <a:p>
            <a:endParaRPr/>
          </a:p>
        </p:txBody>
      </p:sp>
      <p:sp>
        <p:nvSpPr>
          <p:cNvPr id="94" name="Shape 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BSSN </a:t>
            </a:r>
            <a:r>
              <a:rPr lang="en-US" dirty="0" err="1"/>
              <a:t>melalui</a:t>
            </a:r>
            <a:r>
              <a:rPr lang="en-US" dirty="0"/>
              <a:t> </a:t>
            </a:r>
            <a:r>
              <a:rPr lang="en-US" dirty="0" err="1"/>
              <a:t>Direktorat</a:t>
            </a:r>
            <a:r>
              <a:rPr lang="en-US" dirty="0"/>
              <a:t> </a:t>
            </a:r>
            <a:r>
              <a:rPr lang="en-US" dirty="0" err="1"/>
              <a:t>Operasi</a:t>
            </a:r>
            <a:r>
              <a:rPr lang="en-US" dirty="0"/>
              <a:t> </a:t>
            </a:r>
            <a:r>
              <a:rPr lang="en-US" dirty="0" err="1"/>
              <a:t>Keamanan</a:t>
            </a:r>
            <a:r>
              <a:rPr lang="en-US" dirty="0"/>
              <a:t> </a:t>
            </a:r>
            <a:r>
              <a:rPr lang="en-US" dirty="0" err="1"/>
              <a:t>Siber</a:t>
            </a:r>
            <a:r>
              <a:rPr lang="en-US" dirty="0"/>
              <a:t> </a:t>
            </a:r>
            <a:r>
              <a:rPr lang="en-US" dirty="0" err="1"/>
              <a:t>memiliki</a:t>
            </a:r>
            <a:r>
              <a:rPr lang="en-US" dirty="0"/>
              <a:t> </a:t>
            </a:r>
            <a:r>
              <a:rPr lang="en-US" dirty="0" err="1"/>
              <a:t>fungsi</a:t>
            </a:r>
            <a:r>
              <a:rPr lang="en-US" dirty="0"/>
              <a:t> </a:t>
            </a:r>
            <a:r>
              <a:rPr lang="en-US" dirty="0" err="1"/>
              <a:t>sebagai</a:t>
            </a:r>
            <a:r>
              <a:rPr lang="en-US" dirty="0"/>
              <a:t> NSOC yang </a:t>
            </a:r>
            <a:r>
              <a:rPr lang="en-US" dirty="0" err="1"/>
              <a:t>bertugas</a:t>
            </a:r>
            <a:r>
              <a:rPr lang="en-US" dirty="0"/>
              <a:t> </a:t>
            </a:r>
            <a:r>
              <a:rPr lang="en-US" dirty="0" err="1"/>
              <a:t>melakukan</a:t>
            </a:r>
            <a:r>
              <a:rPr lang="en-US" dirty="0"/>
              <a:t> </a:t>
            </a:r>
            <a:r>
              <a:rPr lang="en-US" dirty="0" err="1"/>
              <a:t>pemantauan</a:t>
            </a:r>
            <a:r>
              <a:rPr lang="en-US" dirty="0"/>
              <a:t> </a:t>
            </a:r>
            <a:r>
              <a:rPr lang="en-US" dirty="0" err="1"/>
              <a:t>ruang</a:t>
            </a:r>
            <a:r>
              <a:rPr lang="en-US" dirty="0"/>
              <a:t> </a:t>
            </a:r>
            <a:r>
              <a:rPr lang="en-US" dirty="0" err="1"/>
              <a:t>siber</a:t>
            </a:r>
            <a:r>
              <a:rPr lang="en-US" dirty="0"/>
              <a:t> </a:t>
            </a:r>
            <a:r>
              <a:rPr lang="en-US" dirty="0" err="1"/>
              <a:t>nasional</a:t>
            </a:r>
            <a:r>
              <a:rPr lang="en-US" dirty="0"/>
              <a:t> 24/7. NSOC </a:t>
            </a:r>
            <a:r>
              <a:rPr lang="en-US" dirty="0" err="1"/>
              <a:t>terdiri</a:t>
            </a:r>
            <a:r>
              <a:rPr lang="en-US" dirty="0"/>
              <a:t> </a:t>
            </a:r>
            <a:r>
              <a:rPr lang="en-US" dirty="0" err="1"/>
              <a:t>dari</a:t>
            </a:r>
            <a:r>
              <a:rPr lang="en-US" dirty="0"/>
              <a:t> </a:t>
            </a:r>
            <a:r>
              <a:rPr lang="en-US" dirty="0" err="1"/>
              <a:t>tim</a:t>
            </a:r>
            <a:r>
              <a:rPr lang="en-US" dirty="0"/>
              <a:t> ITSA, </a:t>
            </a:r>
            <a:r>
              <a:rPr lang="en-US" dirty="0" err="1"/>
              <a:t>Proteksi</a:t>
            </a:r>
            <a:r>
              <a:rPr lang="en-US" dirty="0"/>
              <a:t>, Monitoring, TH, Infra, CTI, </a:t>
            </a:r>
            <a:r>
              <a:rPr lang="en-US" dirty="0" err="1"/>
              <a:t>Insiden</a:t>
            </a:r>
            <a:r>
              <a:rPr lang="en-US" dirty="0"/>
              <a:t> </a:t>
            </a:r>
            <a:r>
              <a:rPr lang="en-US" dirty="0" err="1"/>
              <a:t>Respon</a:t>
            </a:r>
            <a:r>
              <a:rPr lang="en-US" dirty="0"/>
              <a:t>, Honeynet/AM, </a:t>
            </a:r>
            <a:r>
              <a:rPr lang="en-US" dirty="0" err="1"/>
              <a:t>serta</a:t>
            </a:r>
            <a:r>
              <a:rPr lang="en-US" dirty="0"/>
              <a:t> Digital </a:t>
            </a:r>
            <a:r>
              <a:rPr lang="en-US" dirty="0" err="1"/>
              <a:t>Forensik</a:t>
            </a:r>
            <a:r>
              <a:rPr lang="en-US" dirty="0"/>
              <a:t>. Tim-</a:t>
            </a:r>
            <a:r>
              <a:rPr lang="en-US" dirty="0" err="1"/>
              <a:t>tim</a:t>
            </a:r>
            <a:r>
              <a:rPr lang="en-US" dirty="0"/>
              <a:t> </a:t>
            </a:r>
            <a:r>
              <a:rPr lang="en-US" dirty="0" err="1"/>
              <a:t>inilah</a:t>
            </a:r>
            <a:r>
              <a:rPr lang="en-US" dirty="0"/>
              <a:t> yang </a:t>
            </a:r>
            <a:r>
              <a:rPr lang="en-US" dirty="0" err="1"/>
              <a:t>memangku</a:t>
            </a:r>
            <a:r>
              <a:rPr lang="en-US" dirty="0"/>
              <a:t> 4 </a:t>
            </a:r>
            <a:r>
              <a:rPr lang="en-US" dirty="0" err="1"/>
              <a:t>Fungsi</a:t>
            </a:r>
            <a:r>
              <a:rPr lang="en-US" dirty="0"/>
              <a:t> NSOC: </a:t>
            </a:r>
            <a:r>
              <a:rPr lang="en-US" dirty="0" err="1"/>
              <a:t>Identifikasi</a:t>
            </a:r>
            <a:r>
              <a:rPr lang="en-US" dirty="0"/>
              <a:t>, </a:t>
            </a:r>
            <a:r>
              <a:rPr lang="en-US" dirty="0" err="1"/>
              <a:t>Proteksi</a:t>
            </a:r>
            <a:r>
              <a:rPr lang="en-US" dirty="0"/>
              <a:t>, Monitoring dan </a:t>
            </a:r>
            <a:r>
              <a:rPr lang="en-US" dirty="0" err="1"/>
              <a:t>Deteksi</a:t>
            </a:r>
            <a:r>
              <a:rPr lang="en-US" dirty="0"/>
              <a:t>, </a:t>
            </a:r>
            <a:r>
              <a:rPr lang="en-US" dirty="0" err="1"/>
              <a:t>serta</a:t>
            </a:r>
            <a:r>
              <a:rPr lang="en-US" dirty="0"/>
              <a:t> </a:t>
            </a:r>
            <a:r>
              <a:rPr lang="en-US" dirty="0" err="1"/>
              <a:t>Penanggulangan</a:t>
            </a:r>
            <a:r>
              <a:rPr lang="en-US" dirty="0"/>
              <a:t> dan </a:t>
            </a:r>
            <a:r>
              <a:rPr lang="en-US" dirty="0" err="1"/>
              <a:t>Pemulihan</a:t>
            </a:r>
            <a:r>
              <a:rPr lang="en-US" dirty="0"/>
              <a:t>.</a:t>
            </a:r>
          </a:p>
        </p:txBody>
      </p:sp>
    </p:spTree>
    <p:extLst>
      <p:ext uri="{BB962C8B-B14F-4D97-AF65-F5344CB8AC3E}">
        <p14:creationId xmlns:p14="http://schemas.microsoft.com/office/powerpoint/2010/main" val="3368078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893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ID" sz="1800" dirty="0" err="1">
                <a:effectLst/>
                <a:latin typeface="Arial" panose="020B0604020202020204" pitchFamily="34" charset="0"/>
              </a:rPr>
              <a:t>Dalam</a:t>
            </a:r>
            <a:r>
              <a:rPr lang="en-ID" sz="1800" dirty="0">
                <a:effectLst/>
                <a:latin typeface="Arial" panose="020B0604020202020204" pitchFamily="34" charset="0"/>
              </a:rPr>
              <a:t> </a:t>
            </a:r>
            <a:r>
              <a:rPr lang="en-ID" sz="1800" dirty="0" err="1">
                <a:effectLst/>
                <a:latin typeface="Arial" panose="020B0604020202020204" pitchFamily="34" charset="0"/>
              </a:rPr>
              <a:t>rangka</a:t>
            </a:r>
            <a:r>
              <a:rPr lang="en-ID" sz="1800" dirty="0">
                <a:effectLst/>
                <a:latin typeface="Arial" panose="020B0604020202020204" pitchFamily="34" charset="0"/>
              </a:rPr>
              <a:t> </a:t>
            </a:r>
            <a:r>
              <a:rPr lang="en-ID" sz="1800" dirty="0" err="1">
                <a:effectLst/>
                <a:latin typeface="Arial" panose="020B0604020202020204" pitchFamily="34" charset="0"/>
              </a:rPr>
              <a:t>memperkuat</a:t>
            </a:r>
            <a:r>
              <a:rPr lang="en-ID" sz="1800" dirty="0">
                <a:effectLst/>
                <a:latin typeface="Arial" panose="020B0604020202020204" pitchFamily="34" charset="0"/>
              </a:rPr>
              <a:t> </a:t>
            </a:r>
            <a:r>
              <a:rPr lang="en-ID" sz="1800" dirty="0" err="1">
                <a:effectLst/>
                <a:latin typeface="Arial" panose="020B0604020202020204" pitchFamily="34" charset="0"/>
              </a:rPr>
              <a:t>keamanan</a:t>
            </a:r>
            <a:r>
              <a:rPr lang="en-ID" sz="1800" dirty="0">
                <a:effectLst/>
                <a:latin typeface="Arial" panose="020B0604020202020204" pitchFamily="34" charset="0"/>
              </a:rPr>
              <a:t> </a:t>
            </a:r>
            <a:r>
              <a:rPr lang="en-ID" sz="1800" dirty="0" err="1">
                <a:effectLst/>
                <a:latin typeface="Arial" panose="020B0604020202020204" pitchFamily="34" charset="0"/>
              </a:rPr>
              <a:t>siber</a:t>
            </a:r>
            <a:r>
              <a:rPr lang="en-ID" sz="1800" dirty="0">
                <a:effectLst/>
                <a:latin typeface="Arial" panose="020B0604020202020204" pitchFamily="34" charset="0"/>
              </a:rPr>
              <a:t> </a:t>
            </a:r>
            <a:r>
              <a:rPr lang="en-ID" sz="1800" dirty="0" err="1">
                <a:effectLst/>
                <a:latin typeface="Arial" panose="020B0604020202020204" pitchFamily="34" charset="0"/>
              </a:rPr>
              <a:t>nasional</a:t>
            </a:r>
            <a:r>
              <a:rPr lang="en-ID" sz="1800" dirty="0">
                <a:effectLst/>
                <a:latin typeface="Arial" panose="020B0604020202020204" pitchFamily="34" charset="0"/>
              </a:rPr>
              <a:t>, BSSN </a:t>
            </a:r>
            <a:r>
              <a:rPr lang="en-ID" sz="1800" dirty="0" err="1">
                <a:effectLst/>
                <a:latin typeface="Arial" panose="020B0604020202020204" pitchFamily="34" charset="0"/>
              </a:rPr>
              <a:t>membentuk</a:t>
            </a:r>
            <a:r>
              <a:rPr lang="en-ID" sz="1800" dirty="0">
                <a:effectLst/>
                <a:latin typeface="Arial" panose="020B0604020202020204" pitchFamily="34" charset="0"/>
              </a:rPr>
              <a:t> </a:t>
            </a:r>
            <a:r>
              <a:rPr lang="en-ID" sz="1800" dirty="0" err="1">
                <a:effectLst/>
                <a:latin typeface="Arial" panose="020B0604020202020204" pitchFamily="34" charset="0"/>
              </a:rPr>
              <a:t>tim</a:t>
            </a:r>
            <a:r>
              <a:rPr lang="en-ID" sz="1800" dirty="0">
                <a:effectLst/>
                <a:latin typeface="Arial" panose="020B0604020202020204" pitchFamily="34" charset="0"/>
              </a:rPr>
              <a:t> yang </a:t>
            </a:r>
            <a:r>
              <a:rPr lang="en-ID" sz="1800" dirty="0" err="1">
                <a:effectLst/>
                <a:latin typeface="Arial" panose="020B0604020202020204" pitchFamily="34" charset="0"/>
              </a:rPr>
              <a:t>dinamakan</a:t>
            </a:r>
            <a:r>
              <a:rPr lang="en-ID" sz="1800" dirty="0">
                <a:effectLst/>
                <a:latin typeface="Arial" panose="020B0604020202020204" pitchFamily="34" charset="0"/>
              </a:rPr>
              <a:t> Computer Security Incident Response Team (CSIRT) di </a:t>
            </a:r>
            <a:r>
              <a:rPr lang="en-ID" sz="1800" dirty="0" err="1">
                <a:effectLst/>
                <a:latin typeface="Arial" panose="020B0604020202020204" pitchFamily="34" charset="0"/>
              </a:rPr>
              <a:t>setiap</a:t>
            </a:r>
            <a:r>
              <a:rPr lang="en-ID" sz="1800" dirty="0">
                <a:effectLst/>
                <a:latin typeface="Arial" panose="020B0604020202020204" pitchFamily="34" charset="0"/>
              </a:rPr>
              <a:t> </a:t>
            </a:r>
            <a:r>
              <a:rPr lang="en-ID" sz="1800" dirty="0" err="1">
                <a:effectLst/>
                <a:latin typeface="Arial" panose="020B0604020202020204" pitchFamily="34" charset="0"/>
              </a:rPr>
              <a:t>Provinsi</a:t>
            </a:r>
            <a:r>
              <a:rPr lang="en-ID" sz="1800" dirty="0">
                <a:effectLst/>
                <a:latin typeface="Arial" panose="020B0604020202020204" pitchFamily="34" charset="0"/>
              </a:rPr>
              <a:t> </a:t>
            </a:r>
            <a:r>
              <a:rPr lang="en-ID" sz="1800" dirty="0" err="1">
                <a:effectLst/>
                <a:latin typeface="Arial" panose="020B0604020202020204" pitchFamily="34" charset="0"/>
              </a:rPr>
              <a:t>serta</a:t>
            </a:r>
            <a:r>
              <a:rPr lang="en-ID" sz="1800" dirty="0">
                <a:effectLst/>
                <a:latin typeface="Arial" panose="020B0604020202020204" pitchFamily="34" charset="0"/>
              </a:rPr>
              <a:t> </a:t>
            </a:r>
            <a:r>
              <a:rPr lang="en-ID" sz="1800" dirty="0" err="1">
                <a:effectLst/>
                <a:latin typeface="Arial" panose="020B0604020202020204" pitchFamily="34" charset="0"/>
              </a:rPr>
              <a:t>Instansi</a:t>
            </a:r>
            <a:r>
              <a:rPr lang="en-ID" sz="1800" dirty="0">
                <a:effectLst/>
                <a:latin typeface="Arial" panose="020B0604020202020204" pitchFamily="34" charset="0"/>
              </a:rPr>
              <a:t> Pusat yang </a:t>
            </a:r>
            <a:r>
              <a:rPr lang="en-ID" sz="1800" dirty="0" err="1">
                <a:effectLst/>
                <a:latin typeface="Arial" panose="020B0604020202020204" pitchFamily="34" charset="0"/>
              </a:rPr>
              <a:t>menjadi</a:t>
            </a:r>
            <a:r>
              <a:rPr lang="en-ID" sz="1800" dirty="0">
                <a:effectLst/>
                <a:latin typeface="Arial" panose="020B0604020202020204" pitchFamily="34" charset="0"/>
              </a:rPr>
              <a:t> Major Project RPJMN 2020-2024. </a:t>
            </a:r>
            <a:br>
              <a:rPr lang="en-ID" sz="1800" dirty="0">
                <a:effectLst/>
                <a:latin typeface="Arial" panose="020B0604020202020204" pitchFamily="34" charset="0"/>
              </a:rPr>
            </a:br>
            <a:r>
              <a:rPr lang="en-ID" sz="1800" dirty="0">
                <a:effectLst/>
                <a:latin typeface="Arial" panose="020B0604020202020204" pitchFamily="34" charset="0"/>
              </a:rPr>
              <a:t>CSIRT </a:t>
            </a:r>
            <a:r>
              <a:rPr lang="en-ID" sz="1800" dirty="0" err="1">
                <a:effectLst/>
                <a:latin typeface="Arial" panose="020B0604020202020204" pitchFamily="34" charset="0"/>
              </a:rPr>
              <a:t>adalah</a:t>
            </a:r>
            <a:r>
              <a:rPr lang="en-ID" sz="1800" dirty="0">
                <a:effectLst/>
                <a:latin typeface="Arial" panose="020B0604020202020204" pitchFamily="34" charset="0"/>
              </a:rPr>
              <a:t> </a:t>
            </a:r>
            <a:r>
              <a:rPr lang="en-ID" sz="1800" dirty="0" err="1">
                <a:effectLst/>
                <a:latin typeface="Arial" panose="020B0604020202020204" pitchFamily="34" charset="0"/>
              </a:rPr>
              <a:t>organisasi</a:t>
            </a:r>
            <a:r>
              <a:rPr lang="en-ID" sz="1800" dirty="0">
                <a:effectLst/>
                <a:latin typeface="Arial" panose="020B0604020202020204" pitchFamily="34" charset="0"/>
              </a:rPr>
              <a:t> </a:t>
            </a:r>
            <a:r>
              <a:rPr lang="en-ID" sz="1800" dirty="0" err="1">
                <a:effectLst/>
                <a:latin typeface="Arial" panose="020B0604020202020204" pitchFamily="34" charset="0"/>
              </a:rPr>
              <a:t>atau</a:t>
            </a:r>
            <a:r>
              <a:rPr lang="en-ID" sz="1800" dirty="0">
                <a:effectLst/>
                <a:latin typeface="Arial" panose="020B0604020202020204" pitchFamily="34" charset="0"/>
              </a:rPr>
              <a:t> </a:t>
            </a:r>
            <a:r>
              <a:rPr lang="en-ID" sz="1800" dirty="0" err="1">
                <a:effectLst/>
                <a:latin typeface="Arial" panose="020B0604020202020204" pitchFamily="34" charset="0"/>
              </a:rPr>
              <a:t>tim</a:t>
            </a:r>
            <a:r>
              <a:rPr lang="en-ID" sz="1800" dirty="0">
                <a:effectLst/>
                <a:latin typeface="Arial" panose="020B0604020202020204" pitchFamily="34" charset="0"/>
              </a:rPr>
              <a:t> yang </a:t>
            </a:r>
            <a:r>
              <a:rPr lang="en-ID" sz="1800" dirty="0" err="1">
                <a:effectLst/>
                <a:latin typeface="Arial" panose="020B0604020202020204" pitchFamily="34" charset="0"/>
              </a:rPr>
              <a:t>bertanggung</a:t>
            </a:r>
            <a:r>
              <a:rPr lang="en-ID" sz="1800" dirty="0">
                <a:effectLst/>
                <a:latin typeface="Arial" panose="020B0604020202020204" pitchFamily="34" charset="0"/>
              </a:rPr>
              <a:t> </a:t>
            </a:r>
            <a:r>
              <a:rPr lang="en-ID" sz="1800" dirty="0" err="1">
                <a:effectLst/>
                <a:latin typeface="Arial" panose="020B0604020202020204" pitchFamily="34" charset="0"/>
              </a:rPr>
              <a:t>jawab</a:t>
            </a:r>
            <a:r>
              <a:rPr lang="en-ID" sz="1800" dirty="0">
                <a:effectLst/>
                <a:latin typeface="Arial" panose="020B0604020202020204" pitchFamily="34" charset="0"/>
              </a:rPr>
              <a:t> </a:t>
            </a:r>
            <a:r>
              <a:rPr lang="en-ID" sz="1800" dirty="0" err="1">
                <a:effectLst/>
                <a:latin typeface="Arial" panose="020B0604020202020204" pitchFamily="34" charset="0"/>
              </a:rPr>
              <a:t>untuk</a:t>
            </a:r>
            <a:r>
              <a:rPr lang="en-ID" sz="1800" dirty="0">
                <a:effectLst/>
                <a:latin typeface="Arial" panose="020B0604020202020204" pitchFamily="34" charset="0"/>
              </a:rPr>
              <a:t> </a:t>
            </a:r>
            <a:r>
              <a:rPr lang="en-ID" sz="1800" dirty="0" err="1">
                <a:effectLst/>
                <a:latin typeface="Arial" panose="020B0604020202020204" pitchFamily="34" charset="0"/>
              </a:rPr>
              <a:t>menerima</a:t>
            </a:r>
            <a:r>
              <a:rPr lang="en-ID" sz="1800" dirty="0">
                <a:effectLst/>
                <a:latin typeface="Arial" panose="020B0604020202020204" pitchFamily="34" charset="0"/>
              </a:rPr>
              <a:t>, </a:t>
            </a:r>
            <a:r>
              <a:rPr lang="en-ID" sz="1800" dirty="0" err="1">
                <a:effectLst/>
                <a:latin typeface="Arial" panose="020B0604020202020204" pitchFamily="34" charset="0"/>
              </a:rPr>
              <a:t>meninjau</a:t>
            </a:r>
            <a:r>
              <a:rPr lang="en-ID" sz="1800" dirty="0">
                <a:effectLst/>
                <a:latin typeface="Arial" panose="020B0604020202020204" pitchFamily="34" charset="0"/>
              </a:rPr>
              <a:t>, dan </a:t>
            </a:r>
            <a:r>
              <a:rPr lang="en-ID" sz="1800" dirty="0" err="1">
                <a:effectLst/>
                <a:latin typeface="Arial" panose="020B0604020202020204" pitchFamily="34" charset="0"/>
              </a:rPr>
              <a:t>menanggapi</a:t>
            </a:r>
            <a:r>
              <a:rPr lang="en-ID" sz="1800" dirty="0">
                <a:effectLst/>
                <a:latin typeface="Arial" panose="020B0604020202020204" pitchFamily="34" charset="0"/>
              </a:rPr>
              <a:t> </a:t>
            </a:r>
            <a:r>
              <a:rPr lang="en-ID" sz="1800" dirty="0" err="1">
                <a:effectLst/>
                <a:latin typeface="Arial" panose="020B0604020202020204" pitchFamily="34" charset="0"/>
              </a:rPr>
              <a:t>laporan</a:t>
            </a:r>
            <a:r>
              <a:rPr lang="en-ID" sz="1800" dirty="0">
                <a:effectLst/>
                <a:latin typeface="Arial" panose="020B0604020202020204" pitchFamily="34" charset="0"/>
              </a:rPr>
              <a:t> dan </a:t>
            </a:r>
            <a:r>
              <a:rPr lang="en-ID" sz="1800" dirty="0" err="1">
                <a:effectLst/>
                <a:latin typeface="Arial" panose="020B0604020202020204" pitchFamily="34" charset="0"/>
              </a:rPr>
              <a:t>aktivitas</a:t>
            </a:r>
            <a:r>
              <a:rPr lang="en-ID" sz="1800" dirty="0">
                <a:effectLst/>
                <a:latin typeface="Arial" panose="020B0604020202020204" pitchFamily="34" charset="0"/>
              </a:rPr>
              <a:t> </a:t>
            </a:r>
            <a:r>
              <a:rPr lang="en-ID" sz="1800" dirty="0" err="1">
                <a:effectLst/>
                <a:latin typeface="Arial" panose="020B0604020202020204" pitchFamily="34" charset="0"/>
              </a:rPr>
              <a:t>insiden</a:t>
            </a:r>
            <a:r>
              <a:rPr lang="en-ID" sz="1800" dirty="0">
                <a:effectLst/>
                <a:latin typeface="Arial" panose="020B0604020202020204" pitchFamily="34" charset="0"/>
              </a:rPr>
              <a:t> </a:t>
            </a:r>
            <a:r>
              <a:rPr lang="en-ID" sz="1800" dirty="0" err="1">
                <a:effectLst/>
                <a:latin typeface="Arial" panose="020B0604020202020204" pitchFamily="34" charset="0"/>
              </a:rPr>
              <a:t>keamanan</a:t>
            </a:r>
            <a:r>
              <a:rPr lang="en-ID" sz="1800" dirty="0">
                <a:effectLst/>
                <a:latin typeface="Arial" panose="020B0604020202020204" pitchFamily="34" charset="0"/>
              </a:rPr>
              <a:t> </a:t>
            </a:r>
            <a:r>
              <a:rPr lang="en-ID" sz="1800" dirty="0" err="1">
                <a:effectLst/>
                <a:latin typeface="Arial" panose="020B0604020202020204" pitchFamily="34" charset="0"/>
              </a:rPr>
              <a:t>siber</a:t>
            </a:r>
            <a:r>
              <a:rPr lang="en-ID" sz="1800" dirty="0">
                <a:effectLst/>
                <a:latin typeface="Arial" panose="020B0604020202020204" pitchFamily="34" charset="0"/>
              </a:rPr>
              <a:t>. </a:t>
            </a:r>
            <a:endParaRPr lang="en-ID" dirty="0"/>
          </a:p>
          <a:p>
            <a:r>
              <a:rPr lang="en-US" dirty="0" err="1"/>
              <a:t>Saat</a:t>
            </a:r>
            <a:r>
              <a:rPr lang="en-US" dirty="0"/>
              <a:t> </a:t>
            </a:r>
            <a:r>
              <a:rPr lang="en-US" dirty="0" err="1"/>
              <a:t>ini</a:t>
            </a:r>
            <a:r>
              <a:rPr lang="en-US" dirty="0"/>
              <a:t> </a:t>
            </a:r>
            <a:r>
              <a:rPr lang="en-US" dirty="0" err="1"/>
              <a:t>telah</a:t>
            </a:r>
            <a:r>
              <a:rPr lang="en-US" dirty="0"/>
              <a:t> </a:t>
            </a:r>
            <a:r>
              <a:rPr lang="en-US" dirty="0" err="1"/>
              <a:t>dibentuk</a:t>
            </a:r>
            <a:r>
              <a:rPr lang="en-US" dirty="0"/>
              <a:t> 123 CSIRT </a:t>
            </a:r>
            <a:r>
              <a:rPr lang="en-US" dirty="0" err="1"/>
              <a:t>berdasarkan</a:t>
            </a:r>
            <a:r>
              <a:rPr lang="en-US" dirty="0"/>
              <a:t> Major Project </a:t>
            </a:r>
            <a:r>
              <a:rPr lang="en-US" dirty="0" err="1"/>
              <a:t>serta</a:t>
            </a:r>
            <a:r>
              <a:rPr lang="en-US" dirty="0"/>
              <a:t> 126 CSIRT di </a:t>
            </a:r>
            <a:r>
              <a:rPr lang="en-US" dirty="0" err="1"/>
              <a:t>luar</a:t>
            </a:r>
            <a:r>
              <a:rPr lang="en-US" dirty="0"/>
              <a:t> major project. Pada </a:t>
            </a:r>
            <a:r>
              <a:rPr lang="en-US" dirty="0" err="1"/>
              <a:t>tanggal</a:t>
            </a:r>
            <a:r>
              <a:rPr lang="en-US" dirty="0"/>
              <a:t> 21 September, BSSN Bersama MA </a:t>
            </a:r>
            <a:r>
              <a:rPr lang="en-US" dirty="0" err="1"/>
              <a:t>melaunching</a:t>
            </a:r>
            <a:r>
              <a:rPr lang="en-US" dirty="0"/>
              <a:t> MA-CSIRT. </a:t>
            </a:r>
          </a:p>
          <a:p>
            <a:r>
              <a:rPr lang="en-US" dirty="0"/>
              <a:t>Di </a:t>
            </a:r>
            <a:r>
              <a:rPr lang="en-US" dirty="0" err="1"/>
              <a:t>tahun</a:t>
            </a:r>
            <a:r>
              <a:rPr lang="en-US" dirty="0"/>
              <a:t> 2023 </a:t>
            </a:r>
            <a:r>
              <a:rPr lang="en-US" dirty="0" err="1"/>
              <a:t>ini</a:t>
            </a:r>
            <a:r>
              <a:rPr lang="en-US" dirty="0"/>
              <a:t>, BSSN </a:t>
            </a:r>
            <a:r>
              <a:rPr lang="en-US" dirty="0" err="1"/>
              <a:t>mendorong</a:t>
            </a:r>
            <a:r>
              <a:rPr lang="en-US" dirty="0"/>
              <a:t> </a:t>
            </a:r>
            <a:r>
              <a:rPr lang="en-US" dirty="0" err="1"/>
              <a:t>pembentukan</a:t>
            </a:r>
            <a:r>
              <a:rPr lang="en-US" dirty="0"/>
              <a:t> CSIRT </a:t>
            </a:r>
            <a:r>
              <a:rPr lang="en-US" dirty="0" err="1"/>
              <a:t>dipercepat</a:t>
            </a:r>
            <a:r>
              <a:rPr lang="en-US" dirty="0"/>
              <a:t>, </a:t>
            </a:r>
            <a:r>
              <a:rPr lang="en-US" dirty="0" err="1"/>
              <a:t>harapannya</a:t>
            </a:r>
            <a:r>
              <a:rPr lang="en-US" dirty="0"/>
              <a:t> </a:t>
            </a:r>
            <a:r>
              <a:rPr lang="en-US" dirty="0" err="1"/>
              <a:t>dengan</a:t>
            </a:r>
            <a:r>
              <a:rPr lang="en-US" dirty="0"/>
              <a:t> </a:t>
            </a:r>
            <a:r>
              <a:rPr lang="en-US" dirty="0" err="1"/>
              <a:t>dipercepatnya</a:t>
            </a:r>
            <a:r>
              <a:rPr lang="en-US" dirty="0"/>
              <a:t> </a:t>
            </a:r>
            <a:r>
              <a:rPr lang="en-US" dirty="0" err="1"/>
              <a:t>pembentukan</a:t>
            </a:r>
            <a:r>
              <a:rPr lang="en-US" dirty="0"/>
              <a:t> CSIRT </a:t>
            </a:r>
            <a:r>
              <a:rPr lang="en-US" dirty="0" err="1"/>
              <a:t>maka</a:t>
            </a:r>
            <a:r>
              <a:rPr lang="en-US" dirty="0"/>
              <a:t> </a:t>
            </a:r>
            <a:r>
              <a:rPr lang="en-US" dirty="0" err="1"/>
              <a:t>akan</a:t>
            </a:r>
            <a:r>
              <a:rPr lang="en-US" dirty="0"/>
              <a:t> </a:t>
            </a:r>
            <a:r>
              <a:rPr lang="en-US" dirty="0" err="1"/>
              <a:t>mendorong</a:t>
            </a:r>
            <a:r>
              <a:rPr lang="en-US" dirty="0"/>
              <a:t> </a:t>
            </a:r>
            <a:r>
              <a:rPr lang="en-US" dirty="0" err="1"/>
              <a:t>komunikasi</a:t>
            </a:r>
            <a:r>
              <a:rPr lang="en-US" dirty="0"/>
              <a:t> dan </a:t>
            </a:r>
            <a:r>
              <a:rPr lang="en-US" dirty="0" err="1"/>
              <a:t>koordinasi</a:t>
            </a:r>
            <a:r>
              <a:rPr lang="en-US" dirty="0"/>
              <a:t> yang </a:t>
            </a:r>
            <a:r>
              <a:rPr lang="en-US" dirty="0" err="1"/>
              <a:t>baik</a:t>
            </a:r>
            <a:r>
              <a:rPr lang="en-US" dirty="0"/>
              <a:t> </a:t>
            </a:r>
            <a:r>
              <a:rPr lang="en-US" dirty="0" err="1"/>
              <a:t>antar</a:t>
            </a:r>
            <a:r>
              <a:rPr lang="en-US" dirty="0"/>
              <a:t> CSIRT </a:t>
            </a:r>
            <a:r>
              <a:rPr lang="en-US" dirty="0" err="1"/>
              <a:t>serta</a:t>
            </a:r>
            <a:r>
              <a:rPr lang="en-US" dirty="0"/>
              <a:t> </a:t>
            </a:r>
            <a:r>
              <a:rPr lang="en-US" dirty="0" err="1"/>
              <a:t>mendorong</a:t>
            </a:r>
            <a:r>
              <a:rPr lang="en-US" dirty="0"/>
              <a:t> </a:t>
            </a:r>
            <a:r>
              <a:rPr lang="en-US" dirty="0" err="1"/>
              <a:t>penguatan</a:t>
            </a:r>
            <a:r>
              <a:rPr lang="en-US" dirty="0"/>
              <a:t> dan </a:t>
            </a:r>
            <a:r>
              <a:rPr lang="en-US" dirty="0" err="1"/>
              <a:t>peningkatan</a:t>
            </a:r>
            <a:r>
              <a:rPr lang="en-US" dirty="0"/>
              <a:t> </a:t>
            </a:r>
            <a:r>
              <a:rPr lang="en-US" dirty="0" err="1"/>
              <a:t>kapasitas</a:t>
            </a:r>
            <a:r>
              <a:rPr lang="en-US" dirty="0"/>
              <a:t> </a:t>
            </a:r>
            <a:r>
              <a:rPr lang="en-US" dirty="0" err="1"/>
              <a:t>bagi</a:t>
            </a:r>
            <a:r>
              <a:rPr lang="en-US" dirty="0"/>
              <a:t> </a:t>
            </a:r>
            <a:r>
              <a:rPr lang="en-US" dirty="0" err="1"/>
              <a:t>personil</a:t>
            </a:r>
            <a:r>
              <a:rPr lang="en-US" dirty="0"/>
              <a:t> CSIRT.</a:t>
            </a:r>
          </a:p>
        </p:txBody>
      </p:sp>
    </p:spTree>
    <p:extLst>
      <p:ext uri="{BB962C8B-B14F-4D97-AF65-F5344CB8AC3E}">
        <p14:creationId xmlns:p14="http://schemas.microsoft.com/office/powerpoint/2010/main" val="122633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r>
              <a:rPr lang="en-US" sz="1800" dirty="0">
                <a:effectLst/>
                <a:latin typeface="Arial" panose="020B0604020202020204" pitchFamily="34" charset="0"/>
              </a:rPr>
              <a:t>Jadi </a:t>
            </a:r>
            <a:r>
              <a:rPr lang="en-US" sz="1800" dirty="0" err="1">
                <a:effectLst/>
                <a:latin typeface="Arial" panose="020B0604020202020204" pitchFamily="34" charset="0"/>
              </a:rPr>
              <a:t>tidak</a:t>
            </a:r>
            <a:r>
              <a:rPr lang="en-US" sz="1800" dirty="0">
                <a:effectLst/>
                <a:latin typeface="Arial" panose="020B0604020202020204" pitchFamily="34" charset="0"/>
              </a:rPr>
              <a:t> </a:t>
            </a:r>
            <a:r>
              <a:rPr lang="en-US" sz="1800" dirty="0" err="1">
                <a:effectLst/>
                <a:latin typeface="Arial" panose="020B0604020202020204" pitchFamily="34" charset="0"/>
              </a:rPr>
              <a:t>hanya</a:t>
            </a:r>
            <a:r>
              <a:rPr lang="en-US" sz="1800" dirty="0">
                <a:effectLst/>
                <a:latin typeface="Arial" panose="020B0604020202020204" pitchFamily="34" charset="0"/>
              </a:rPr>
              <a:t> launching, </a:t>
            </a:r>
            <a:r>
              <a:rPr lang="en-US" sz="1800" dirty="0" err="1">
                <a:effectLst/>
                <a:latin typeface="Arial" panose="020B0604020202020204" pitchFamily="34" charset="0"/>
              </a:rPr>
              <a:t>namun</a:t>
            </a:r>
            <a:r>
              <a:rPr lang="en-US" sz="1800" dirty="0">
                <a:effectLst/>
                <a:latin typeface="Arial" panose="020B0604020202020204" pitchFamily="34" charset="0"/>
              </a:rPr>
              <a:t> BSSN juga </a:t>
            </a:r>
            <a:r>
              <a:rPr lang="en-US" sz="1800" dirty="0" err="1">
                <a:effectLst/>
                <a:latin typeface="Arial" panose="020B0604020202020204" pitchFamily="34" charset="0"/>
              </a:rPr>
              <a:t>mendorong</a:t>
            </a:r>
            <a:r>
              <a:rPr lang="en-US" sz="1800" dirty="0">
                <a:effectLst/>
                <a:latin typeface="Arial" panose="020B0604020202020204" pitchFamily="34" charset="0"/>
              </a:rPr>
              <a:t> </a:t>
            </a:r>
            <a:r>
              <a:rPr lang="en-US" sz="1800" dirty="0" err="1">
                <a:effectLst/>
                <a:latin typeface="Arial" panose="020B0604020202020204" pitchFamily="34" charset="0"/>
              </a:rPr>
              <a:t>untuk</a:t>
            </a:r>
            <a:r>
              <a:rPr lang="en-US" sz="1800" dirty="0">
                <a:effectLst/>
                <a:latin typeface="Arial" panose="020B0604020202020204" pitchFamily="34" charset="0"/>
              </a:rPr>
              <a:t> </a:t>
            </a:r>
            <a:r>
              <a:rPr lang="en-US" sz="1800" dirty="0" err="1">
                <a:effectLst/>
                <a:latin typeface="Arial" panose="020B0604020202020204" pitchFamily="34" charset="0"/>
              </a:rPr>
              <a:t>melakukan</a:t>
            </a:r>
            <a:r>
              <a:rPr lang="en-US" sz="1800" dirty="0">
                <a:effectLst/>
                <a:latin typeface="Arial" panose="020B0604020202020204" pitchFamily="34" charset="0"/>
              </a:rPr>
              <a:t> </a:t>
            </a:r>
            <a:r>
              <a:rPr lang="en-US" sz="1800" dirty="0" err="1">
                <a:effectLst/>
                <a:latin typeface="Arial" panose="020B0604020202020204" pitchFamily="34" charset="0"/>
              </a:rPr>
              <a:t>peningkatan</a:t>
            </a:r>
            <a:r>
              <a:rPr lang="en-US" sz="1800" dirty="0">
                <a:effectLst/>
                <a:latin typeface="Arial" panose="020B0604020202020204" pitchFamily="34" charset="0"/>
              </a:rPr>
              <a:t> </a:t>
            </a:r>
            <a:r>
              <a:rPr lang="en-US" sz="1800" dirty="0" err="1">
                <a:effectLst/>
                <a:latin typeface="Arial" panose="020B0604020202020204" pitchFamily="34" charset="0"/>
              </a:rPr>
              <a:t>kapabilitas</a:t>
            </a:r>
            <a:r>
              <a:rPr lang="en-US" sz="1800" dirty="0">
                <a:effectLst/>
                <a:latin typeface="Arial" panose="020B0604020202020204" pitchFamily="34" charset="0"/>
              </a:rPr>
              <a:t> CSIRT </a:t>
            </a:r>
            <a:r>
              <a:rPr lang="en-US" sz="1800" dirty="0" err="1">
                <a:effectLst/>
                <a:latin typeface="Arial" panose="020B0604020202020204" pitchFamily="34" charset="0"/>
              </a:rPr>
              <a:t>serta</a:t>
            </a:r>
            <a:r>
              <a:rPr lang="en-US" sz="1800" dirty="0">
                <a:effectLst/>
                <a:latin typeface="Arial" panose="020B0604020202020204" pitchFamily="34" charset="0"/>
              </a:rPr>
              <a:t> </a:t>
            </a:r>
            <a:r>
              <a:rPr lang="en-US" sz="1800" dirty="0" err="1">
                <a:effectLst/>
                <a:latin typeface="Arial" panose="020B0604020202020204" pitchFamily="34" charset="0"/>
              </a:rPr>
              <a:t>peningkatan</a:t>
            </a:r>
            <a:r>
              <a:rPr lang="en-US" sz="1800" dirty="0">
                <a:effectLst/>
                <a:latin typeface="Arial" panose="020B0604020202020204" pitchFamily="34" charset="0"/>
              </a:rPr>
              <a:t> </a:t>
            </a:r>
            <a:r>
              <a:rPr lang="en-US" sz="1800" dirty="0" err="1">
                <a:effectLst/>
                <a:latin typeface="Arial" panose="020B0604020202020204" pitchFamily="34" charset="0"/>
              </a:rPr>
              <a:t>kematangan</a:t>
            </a:r>
            <a:r>
              <a:rPr lang="en-US" sz="1800">
                <a:effectLst/>
                <a:latin typeface="Arial" panose="020B0604020202020204" pitchFamily="34" charset="0"/>
              </a:rPr>
              <a:t> CSIRT.</a:t>
            </a:r>
            <a:endParaRPr lang="en-US" dirty="0"/>
          </a:p>
        </p:txBody>
      </p:sp>
    </p:spTree>
    <p:extLst>
      <p:ext uri="{BB962C8B-B14F-4D97-AF65-F5344CB8AC3E}">
        <p14:creationId xmlns:p14="http://schemas.microsoft.com/office/powerpoint/2010/main" val="321552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nl-BE" sz="1400" dirty="0">
                <a:effectLst/>
                <a:latin typeface="Arial" panose="020B0604020202020204" pitchFamily="34" charset="0"/>
                <a:ea typeface="Calibri" panose="020F0502020204030204" pitchFamily="34" charset="0"/>
              </a:rPr>
              <a:t>Upaya  penguatan sektor industri keamanan siber dan sandi diwujudkan melalui beberapa program yang dijalankan oleh BSSN, yaitu: </a:t>
            </a:r>
            <a:endParaRPr lang="en-ID" sz="1200" dirty="0">
              <a:effectLst/>
              <a:latin typeface="Times New Roman" panose="02020603050405020304" pitchFamily="18" charset="0"/>
              <a:ea typeface="MS Mincho" panose="02020609040205080304" pitchFamily="49" charset="-128"/>
            </a:endParaRPr>
          </a:p>
          <a:p>
            <a:pPr marL="1600200" lvl="3" indent="-228600" algn="just">
              <a:lnSpc>
                <a:spcPct val="150000"/>
              </a:lnSpc>
              <a:buFont typeface="+mj-lt"/>
              <a:buAutoNum type="arabicPeriod"/>
            </a:pPr>
            <a:r>
              <a:rPr lang="nl-BE" sz="1400" dirty="0">
                <a:effectLst/>
                <a:latin typeface="Arial" panose="020B0604020202020204" pitchFamily="34" charset="0"/>
                <a:ea typeface="Calibri" panose="020F0502020204030204" pitchFamily="34" charset="0"/>
              </a:rPr>
              <a:t>Penyiapan Regulasi dan Standar.</a:t>
            </a:r>
            <a:endParaRPr lang="en-ID" sz="1200" dirty="0">
              <a:effectLst/>
              <a:latin typeface="Times New Roman" panose="02020603050405020304" pitchFamily="18" charset="0"/>
              <a:ea typeface="MS Mincho" panose="02020609040205080304" pitchFamily="49" charset="-128"/>
            </a:endParaRPr>
          </a:p>
          <a:p>
            <a:pPr marL="1600200" lvl="3" indent="-228600" algn="just">
              <a:lnSpc>
                <a:spcPct val="150000"/>
              </a:lnSpc>
              <a:buFont typeface="+mj-lt"/>
              <a:buAutoNum type="arabicPeriod"/>
            </a:pPr>
            <a:r>
              <a:rPr lang="nl-BE" sz="1400" dirty="0">
                <a:effectLst/>
                <a:latin typeface="Arial" panose="020B0604020202020204" pitchFamily="34" charset="0"/>
                <a:ea typeface="Calibri" panose="020F0502020204030204" pitchFamily="34" charset="0"/>
              </a:rPr>
              <a:t>Peningkatan Kapabilitas SDM.</a:t>
            </a:r>
            <a:endParaRPr lang="en-ID" sz="1200" dirty="0">
              <a:effectLst/>
              <a:latin typeface="Times New Roman" panose="02020603050405020304" pitchFamily="18" charset="0"/>
              <a:ea typeface="MS Mincho" panose="02020609040205080304" pitchFamily="49" charset="-128"/>
            </a:endParaRPr>
          </a:p>
          <a:p>
            <a:pPr marL="1600200" lvl="3" indent="-228600" algn="just">
              <a:lnSpc>
                <a:spcPct val="150000"/>
              </a:lnSpc>
              <a:buFont typeface="+mj-lt"/>
              <a:buAutoNum type="arabicPeriod"/>
            </a:pPr>
            <a:r>
              <a:rPr lang="nl-BE" sz="1400" dirty="0">
                <a:effectLst/>
                <a:latin typeface="Arial" panose="020B0604020202020204" pitchFamily="34" charset="0"/>
                <a:ea typeface="Calibri" panose="020F0502020204030204" pitchFamily="34" charset="0"/>
              </a:rPr>
              <a:t>Peningkatan Kapasitas Keamanan Siber Stakeholder.</a:t>
            </a:r>
            <a:endParaRPr lang="en-ID" sz="1200" dirty="0">
              <a:effectLst/>
              <a:latin typeface="Times New Roman" panose="02020603050405020304" pitchFamily="18" charset="0"/>
              <a:ea typeface="MS Mincho" panose="02020609040205080304" pitchFamily="49" charset="-128"/>
            </a:endParaRPr>
          </a:p>
          <a:p>
            <a:pPr marL="1600200" lvl="3" indent="-228600" algn="just">
              <a:lnSpc>
                <a:spcPct val="150000"/>
              </a:lnSpc>
              <a:buFont typeface="+mj-lt"/>
              <a:buAutoNum type="arabicPeriod"/>
            </a:pPr>
            <a:r>
              <a:rPr lang="nl-BE" sz="1400" dirty="0">
                <a:effectLst/>
                <a:latin typeface="Arial" panose="020B0604020202020204" pitchFamily="34" charset="0"/>
                <a:ea typeface="Calibri" panose="020F0502020204030204" pitchFamily="34" charset="0"/>
              </a:rPr>
              <a:t>Pengembangan Ekosistem Keamanan Siber.</a:t>
            </a:r>
            <a:endParaRPr lang="en-ID" sz="1200" dirty="0">
              <a:effectLst/>
              <a:latin typeface="Times New Roman" panose="02020603050405020304" pitchFamily="18" charset="0"/>
              <a:ea typeface="MS Mincho" panose="02020609040205080304" pitchFamily="49" charset="-128"/>
            </a:endParaRPr>
          </a:p>
          <a:p>
            <a:pPr marL="1600200" lvl="3" indent="-228600" algn="just">
              <a:lnSpc>
                <a:spcPct val="150000"/>
              </a:lnSpc>
              <a:buFont typeface="+mj-lt"/>
              <a:buAutoNum type="arabicPeriod"/>
            </a:pPr>
            <a:r>
              <a:rPr lang="nl-BE" sz="1400" dirty="0">
                <a:effectLst/>
                <a:latin typeface="Arial" panose="020B0604020202020204" pitchFamily="34" charset="0"/>
                <a:ea typeface="Calibri" panose="020F0502020204030204" pitchFamily="34" charset="0"/>
              </a:rPr>
              <a:t>Penguatan Kemandirian Industri Keamanan Siber Nasional.</a:t>
            </a:r>
            <a:endParaRPr lang="en-ID" sz="1200" dirty="0">
              <a:effectLst/>
              <a:latin typeface="Times New Roman" panose="02020603050405020304" pitchFamily="18" charset="0"/>
              <a:ea typeface="MS Mincho" panose="02020609040205080304" pitchFamily="49" charset="-128"/>
            </a:endParaRPr>
          </a:p>
          <a:p>
            <a:pPr algn="just">
              <a:lnSpc>
                <a:spcPct val="150000"/>
              </a:lnSpc>
              <a:spcAft>
                <a:spcPts val="800"/>
              </a:spcAft>
            </a:pPr>
            <a:r>
              <a:rPr lang="en-GB" sz="1400" dirty="0">
                <a:effectLst/>
                <a:latin typeface="Arial" panose="020B0604020202020204" pitchFamily="34" charset="0"/>
                <a:ea typeface="Calibri" panose="020F0502020204030204" pitchFamily="34" charset="0"/>
              </a:rPr>
              <a:t> </a:t>
            </a:r>
            <a:endParaRPr lang="en-ID" sz="1200" dirty="0">
              <a:effectLst/>
              <a:latin typeface="Times New Roman" panose="02020603050405020304" pitchFamily="18" charset="0"/>
              <a:ea typeface="MS Mincho" panose="02020609040205080304" pitchFamily="49" charset="-128"/>
            </a:endParaRPr>
          </a:p>
          <a:p>
            <a:pPr algn="just">
              <a:lnSpc>
                <a:spcPct val="150000"/>
              </a:lnSpc>
              <a:spcAft>
                <a:spcPts val="800"/>
              </a:spcAft>
            </a:pPr>
            <a:r>
              <a:rPr lang="en-GB" sz="1400" dirty="0">
                <a:effectLst/>
                <a:latin typeface="Arial" panose="020B0604020202020204" pitchFamily="34" charset="0"/>
                <a:ea typeface="Calibri" panose="020F0502020204030204" pitchFamily="34" charset="0"/>
              </a:rPr>
              <a:t>BSSN </a:t>
            </a:r>
            <a:r>
              <a:rPr lang="en-GB" sz="1400" dirty="0" err="1">
                <a:effectLst/>
                <a:latin typeface="Arial" panose="020B0604020202020204" pitchFamily="34" charset="0"/>
                <a:ea typeface="Calibri" panose="020F0502020204030204" pitchFamily="34" charset="0"/>
              </a:rPr>
              <a:t>berharap</a:t>
            </a:r>
            <a:r>
              <a:rPr lang="en-GB" sz="1400" dirty="0">
                <a:effectLst/>
                <a:latin typeface="Arial" panose="020B0604020202020204" pitchFamily="34" charset="0"/>
                <a:ea typeface="Calibri" panose="020F0502020204030204" pitchFamily="34" charset="0"/>
              </a:rPr>
              <a:t> agar </a:t>
            </a:r>
            <a:r>
              <a:rPr lang="en-GB" sz="1400" dirty="0" err="1">
                <a:effectLst/>
                <a:latin typeface="Arial" panose="020B0604020202020204" pitchFamily="34" charset="0"/>
                <a:ea typeface="Calibri" panose="020F0502020204030204" pitchFamily="34" charset="0"/>
              </a:rPr>
              <a:t>berbagai</a:t>
            </a:r>
            <a:r>
              <a:rPr lang="en-GB" sz="1400" dirty="0">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pihak</a:t>
            </a:r>
            <a:r>
              <a:rPr lang="en-GB" sz="1400" dirty="0">
                <a:effectLst/>
                <a:latin typeface="Arial" panose="020B0604020202020204" pitchFamily="34" charset="0"/>
                <a:ea typeface="Calibri" panose="020F0502020204030204" pitchFamily="34" charset="0"/>
              </a:rPr>
              <a:t> di </a:t>
            </a:r>
            <a:r>
              <a:rPr lang="en-GB" sz="1400" dirty="0" err="1">
                <a:effectLst/>
                <a:latin typeface="Arial" panose="020B0604020202020204" pitchFamily="34" charset="0"/>
                <a:ea typeface="Calibri" panose="020F0502020204030204" pitchFamily="34" charset="0"/>
              </a:rPr>
              <a:t>sektor</a:t>
            </a:r>
            <a:r>
              <a:rPr lang="en-GB" sz="1400" dirty="0">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industri</a:t>
            </a:r>
            <a:r>
              <a:rPr lang="en-GB" sz="1400" dirty="0">
                <a:solidFill>
                  <a:srgbClr val="FF0000"/>
                </a:solidFill>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keamanan</a:t>
            </a:r>
            <a:r>
              <a:rPr lang="en-GB" sz="1400" dirty="0">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siber</a:t>
            </a:r>
            <a:r>
              <a:rPr lang="en-GB" sz="1400" dirty="0">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dapat</a:t>
            </a:r>
            <a:r>
              <a:rPr lang="en-GB" sz="1400" dirty="0">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mendukung</a:t>
            </a:r>
            <a:r>
              <a:rPr lang="en-GB" sz="1400" dirty="0">
                <a:effectLst/>
                <a:latin typeface="Arial" panose="020B0604020202020204" pitchFamily="34" charset="0"/>
                <a:ea typeface="Calibri" panose="020F0502020204030204" pitchFamily="34" charset="0"/>
              </a:rPr>
              <a:t> program BSSN </a:t>
            </a:r>
            <a:r>
              <a:rPr lang="en-GB" sz="1400" dirty="0" err="1">
                <a:effectLst/>
                <a:latin typeface="Arial" panose="020B0604020202020204" pitchFamily="34" charset="0"/>
                <a:ea typeface="Calibri" panose="020F0502020204030204" pitchFamily="34" charset="0"/>
              </a:rPr>
              <a:t>tersebut</a:t>
            </a:r>
            <a:r>
              <a:rPr lang="en-GB" sz="1400" dirty="0">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untuk</a:t>
            </a:r>
            <a:r>
              <a:rPr lang="en-GB" sz="1400" dirty="0">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bersama-sama</a:t>
            </a:r>
            <a:r>
              <a:rPr lang="en-GB" sz="1400" dirty="0">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membangun</a:t>
            </a:r>
            <a:r>
              <a:rPr lang="en-GB" sz="1400" dirty="0">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ekosistem</a:t>
            </a:r>
            <a:r>
              <a:rPr lang="en-GB" sz="1400" dirty="0">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ruang</a:t>
            </a:r>
            <a:r>
              <a:rPr lang="en-GB" sz="1400" dirty="0">
                <a:effectLst/>
                <a:latin typeface="Arial" panose="020B0604020202020204" pitchFamily="34" charset="0"/>
                <a:ea typeface="Calibri" panose="020F0502020204030204" pitchFamily="34" charset="0"/>
              </a:rPr>
              <a:t> </a:t>
            </a:r>
            <a:r>
              <a:rPr lang="en-GB" sz="1400" dirty="0" err="1">
                <a:effectLst/>
                <a:latin typeface="Arial" panose="020B0604020202020204" pitchFamily="34" charset="0"/>
                <a:ea typeface="Calibri" panose="020F0502020204030204" pitchFamily="34" charset="0"/>
              </a:rPr>
              <a:t>siber</a:t>
            </a:r>
            <a:r>
              <a:rPr lang="en-GB" sz="1400" dirty="0">
                <a:effectLst/>
                <a:latin typeface="Arial" panose="020B0604020202020204" pitchFamily="34" charset="0"/>
                <a:ea typeface="Calibri" panose="020F0502020204030204" pitchFamily="34" charset="0"/>
              </a:rPr>
              <a:t> yang </a:t>
            </a:r>
            <a:r>
              <a:rPr lang="en-GB" sz="1400" dirty="0" err="1">
                <a:effectLst/>
                <a:latin typeface="Arial" panose="020B0604020202020204" pitchFamily="34" charset="0"/>
                <a:ea typeface="Calibri" panose="020F0502020204030204" pitchFamily="34" charset="0"/>
              </a:rPr>
              <a:t>aman</a:t>
            </a:r>
            <a:r>
              <a:rPr lang="en-GB" sz="1400" dirty="0">
                <a:effectLst/>
                <a:latin typeface="Arial" panose="020B0604020202020204" pitchFamily="34" charset="0"/>
                <a:ea typeface="Calibri" panose="020F0502020204030204" pitchFamily="34" charset="0"/>
              </a:rPr>
              <a:t> dan </a:t>
            </a:r>
            <a:r>
              <a:rPr lang="en-GB" sz="1400" dirty="0" err="1">
                <a:effectLst/>
                <a:latin typeface="Arial" panose="020B0604020202020204" pitchFamily="34" charset="0"/>
                <a:ea typeface="Calibri" panose="020F0502020204030204" pitchFamily="34" charset="0"/>
              </a:rPr>
              <a:t>kondusif</a:t>
            </a:r>
            <a:r>
              <a:rPr lang="en-GB" sz="1400" dirty="0">
                <a:effectLst/>
                <a:latin typeface="Arial" panose="020B0604020202020204" pitchFamily="34" charset="0"/>
                <a:ea typeface="Calibri" panose="020F0502020204030204" pitchFamily="34" charset="0"/>
              </a:rPr>
              <a:t>.</a:t>
            </a:r>
            <a:endParaRPr lang="en-ID" sz="1200" dirty="0">
              <a:effectLst/>
              <a:latin typeface="Times New Roman" panose="02020603050405020304" pitchFamily="18" charset="0"/>
              <a:ea typeface="MS Mincho" panose="02020609040205080304" pitchFamily="49" charset="-128"/>
            </a:endParaRPr>
          </a:p>
          <a:p>
            <a:endParaRPr lang="en-US" dirty="0"/>
          </a:p>
        </p:txBody>
      </p:sp>
    </p:spTree>
    <p:extLst>
      <p:ext uri="{BB962C8B-B14F-4D97-AF65-F5344CB8AC3E}">
        <p14:creationId xmlns:p14="http://schemas.microsoft.com/office/powerpoint/2010/main" val="422299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en-GB" sz="1800" dirty="0" err="1">
                <a:effectLst/>
                <a:latin typeface="Arial" panose="020B0604020202020204" pitchFamily="34" charset="0"/>
                <a:ea typeface="MS Mincho" panose="02020609040205080304" pitchFamily="49" charset="-128"/>
              </a:rPr>
              <a:t>Perlu</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kita</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pahami</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bersama</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bahwa</a:t>
            </a:r>
            <a:r>
              <a:rPr lang="en-GB" sz="1800" dirty="0">
                <a:effectLst/>
                <a:latin typeface="Arial" panose="020B0604020202020204" pitchFamily="34" charset="0"/>
                <a:ea typeface="MS Mincho" panose="02020609040205080304" pitchFamily="49" charset="-128"/>
              </a:rPr>
              <a:t> </a:t>
            </a:r>
            <a:r>
              <a:rPr lang="en-US" sz="1800" dirty="0">
                <a:effectLst/>
                <a:latin typeface="Arial" panose="020B0604020202020204" pitchFamily="34" charset="0"/>
                <a:ea typeface="MS Mincho" panose="02020609040205080304" pitchFamily="49" charset="-128"/>
              </a:rPr>
              <a:t>k</a:t>
            </a:r>
            <a:r>
              <a:rPr lang="id-ID" sz="1800" dirty="0" err="1">
                <a:effectLst/>
                <a:latin typeface="Arial" panose="020B0604020202020204" pitchFamily="34" charset="0"/>
                <a:ea typeface="MS Mincho" panose="02020609040205080304" pitchFamily="49" charset="-128"/>
              </a:rPr>
              <a:t>eamanan</a:t>
            </a:r>
            <a:r>
              <a:rPr lang="id-ID" sz="1800" dirty="0">
                <a:effectLst/>
                <a:latin typeface="Arial" panose="020B0604020202020204" pitchFamily="34" charset="0"/>
                <a:ea typeface="MS Mincho" panose="02020609040205080304" pitchFamily="49" charset="-128"/>
              </a:rPr>
              <a:t> siber merupakan </a:t>
            </a:r>
            <a:r>
              <a:rPr lang="en-US" sz="1800" dirty="0" err="1">
                <a:effectLst/>
                <a:latin typeface="Arial" panose="020B0604020202020204" pitchFamily="34" charset="0"/>
                <a:ea typeface="MS Mincho" panose="02020609040205080304" pitchFamily="49" charset="-128"/>
              </a:rPr>
              <a:t>faktor</a:t>
            </a:r>
            <a:r>
              <a:rPr lang="en-US" sz="1800" dirty="0">
                <a:effectLst/>
                <a:latin typeface="Arial" panose="020B0604020202020204" pitchFamily="34" charset="0"/>
                <a:ea typeface="MS Mincho" panose="02020609040205080304" pitchFamily="49" charset="-128"/>
              </a:rPr>
              <a:t> </a:t>
            </a:r>
            <a:r>
              <a:rPr lang="en-US" sz="1800" dirty="0" err="1">
                <a:effectLst/>
                <a:latin typeface="Arial" panose="020B0604020202020204" pitchFamily="34" charset="0"/>
                <a:ea typeface="MS Mincho" panose="02020609040205080304" pitchFamily="49" charset="-128"/>
              </a:rPr>
              <a:t>pendukung</a:t>
            </a:r>
            <a:r>
              <a:rPr lang="en-US" sz="1800" dirty="0">
                <a:effectLst/>
                <a:latin typeface="Arial" panose="020B0604020202020204" pitchFamily="34" charset="0"/>
                <a:ea typeface="MS Mincho" panose="02020609040205080304" pitchFamily="49" charset="-128"/>
              </a:rPr>
              <a:t> </a:t>
            </a:r>
            <a:r>
              <a:rPr lang="id-ID" sz="1800" dirty="0">
                <a:effectLst/>
                <a:latin typeface="Arial" panose="020B0604020202020204" pitchFamily="34" charset="0"/>
                <a:ea typeface="MS Mincho" panose="02020609040205080304" pitchFamily="49" charset="-128"/>
              </a:rPr>
              <a:t>inovasi, pertumbuhan ekonomi, dan perkembangan sosial. Tantangan dan peluang di ruang siber akan terus berkembang, </a:t>
            </a:r>
            <a:r>
              <a:rPr lang="en-US" sz="1800" dirty="0" err="1">
                <a:effectLst/>
                <a:latin typeface="Arial" panose="020B0604020202020204" pitchFamily="34" charset="0"/>
                <a:ea typeface="MS Mincho" panose="02020609040205080304" pitchFamily="49" charset="-128"/>
              </a:rPr>
              <a:t>sehingga</a:t>
            </a:r>
            <a:r>
              <a:rPr lang="id-ID" sz="1800" dirty="0">
                <a:effectLst/>
                <a:latin typeface="Arial" panose="020B0604020202020204" pitchFamily="34" charset="0"/>
                <a:ea typeface="MS Mincho" panose="02020609040205080304" pitchFamily="49" charset="-128"/>
              </a:rPr>
              <a:t> diperlukan kolaborasi dan inovasi</a:t>
            </a:r>
            <a:r>
              <a:rPr lang="en-US" sz="1800" dirty="0">
                <a:effectLst/>
                <a:latin typeface="Arial" panose="020B0604020202020204" pitchFamily="34" charset="0"/>
                <a:ea typeface="MS Mincho" panose="02020609040205080304" pitchFamily="49" charset="-128"/>
              </a:rPr>
              <a:t> </a:t>
            </a:r>
            <a:r>
              <a:rPr lang="en-US" sz="1800" dirty="0" err="1">
                <a:effectLst/>
                <a:latin typeface="Arial" panose="020B0604020202020204" pitchFamily="34" charset="0"/>
                <a:ea typeface="MS Mincho" panose="02020609040205080304" pitchFamily="49" charset="-128"/>
              </a:rPr>
              <a:t>intensif</a:t>
            </a:r>
            <a:r>
              <a:rPr lang="en-US" sz="1800" dirty="0">
                <a:effectLst/>
                <a:latin typeface="Arial" panose="020B0604020202020204" pitchFamily="34" charset="0"/>
                <a:ea typeface="MS Mincho" panose="02020609040205080304" pitchFamily="49" charset="-128"/>
              </a:rPr>
              <a:t> </a:t>
            </a:r>
            <a:r>
              <a:rPr lang="en-US" sz="1800" dirty="0" err="1">
                <a:effectLst/>
                <a:latin typeface="Arial" panose="020B0604020202020204" pitchFamily="34" charset="0"/>
                <a:ea typeface="MS Mincho" panose="02020609040205080304" pitchFamily="49" charset="-128"/>
              </a:rPr>
              <a:t>dari</a:t>
            </a:r>
            <a:r>
              <a:rPr lang="en-US" sz="1800" dirty="0">
                <a:effectLst/>
                <a:latin typeface="Arial" panose="020B0604020202020204" pitchFamily="34" charset="0"/>
                <a:ea typeface="MS Mincho" panose="02020609040205080304" pitchFamily="49" charset="-128"/>
              </a:rPr>
              <a:t> </a:t>
            </a:r>
            <a:r>
              <a:rPr lang="en-US" sz="1800" dirty="0" err="1">
                <a:effectLst/>
                <a:latin typeface="Arial" panose="020B0604020202020204" pitchFamily="34" charset="0"/>
                <a:ea typeface="MS Mincho" panose="02020609040205080304" pitchFamily="49" charset="-128"/>
              </a:rPr>
              <a:t>setiap</a:t>
            </a:r>
            <a:r>
              <a:rPr lang="en-US" sz="1800" dirty="0">
                <a:effectLst/>
                <a:latin typeface="Arial" panose="020B0604020202020204" pitchFamily="34" charset="0"/>
                <a:ea typeface="MS Mincho" panose="02020609040205080304" pitchFamily="49" charset="-128"/>
              </a:rPr>
              <a:t> </a:t>
            </a:r>
            <a:r>
              <a:rPr lang="en-US" sz="1800" dirty="0" err="1">
                <a:effectLst/>
                <a:latin typeface="Arial" panose="020B0604020202020204" pitchFamily="34" charset="0"/>
                <a:ea typeface="MS Mincho" panose="02020609040205080304" pitchFamily="49" charset="-128"/>
              </a:rPr>
              <a:t>elemen</a:t>
            </a:r>
            <a:r>
              <a:rPr lang="en-US" sz="1800" dirty="0">
                <a:effectLst/>
                <a:latin typeface="Arial" panose="020B0604020202020204" pitchFamily="34" charset="0"/>
                <a:ea typeface="MS Mincho" panose="02020609040205080304" pitchFamily="49" charset="-128"/>
              </a:rPr>
              <a:t> yang </a:t>
            </a:r>
            <a:r>
              <a:rPr lang="en-US" sz="1800" dirty="0" err="1">
                <a:effectLst/>
                <a:latin typeface="Arial" panose="020B0604020202020204" pitchFamily="34" charset="0"/>
                <a:ea typeface="MS Mincho" panose="02020609040205080304" pitchFamily="49" charset="-128"/>
              </a:rPr>
              <a:t>terlibat</a:t>
            </a:r>
            <a:r>
              <a:rPr lang="en-US" sz="1800" dirty="0">
                <a:effectLst/>
                <a:latin typeface="Arial" panose="020B0604020202020204" pitchFamily="34" charset="0"/>
                <a:ea typeface="MS Mincho" panose="02020609040205080304" pitchFamily="49" charset="-128"/>
              </a:rPr>
              <a:t> di </a:t>
            </a:r>
            <a:r>
              <a:rPr lang="en-US" sz="1800" dirty="0" err="1">
                <a:effectLst/>
                <a:latin typeface="Arial" panose="020B0604020202020204" pitchFamily="34" charset="0"/>
                <a:ea typeface="MS Mincho" panose="02020609040205080304" pitchFamily="49" charset="-128"/>
              </a:rPr>
              <a:t>dalamnya</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Kolaborasi</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keamanan</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siber</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nasional</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menjadi</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kunci</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utama</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dalam</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membangun</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ruang</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siber</a:t>
            </a:r>
            <a:r>
              <a:rPr lang="en-GB" sz="1800" dirty="0">
                <a:effectLst/>
                <a:latin typeface="Arial" panose="020B0604020202020204" pitchFamily="34" charset="0"/>
                <a:ea typeface="MS Mincho" panose="02020609040205080304" pitchFamily="49" charset="-128"/>
              </a:rPr>
              <a:t> yang </a:t>
            </a:r>
            <a:r>
              <a:rPr lang="en-GB" sz="1800" dirty="0" err="1">
                <a:effectLst/>
                <a:latin typeface="Arial" panose="020B0604020202020204" pitchFamily="34" charset="0"/>
                <a:ea typeface="MS Mincho" panose="02020609040205080304" pitchFamily="49" charset="-128"/>
              </a:rPr>
              <a:t>aman</a:t>
            </a:r>
            <a:r>
              <a:rPr lang="en-GB" sz="1800" dirty="0">
                <a:effectLst/>
                <a:latin typeface="Arial" panose="020B0604020202020204" pitchFamily="34" charset="0"/>
                <a:ea typeface="MS Mincho" panose="02020609040205080304" pitchFamily="49" charset="-128"/>
              </a:rPr>
              <a:t> dan </a:t>
            </a:r>
            <a:r>
              <a:rPr lang="en-GB" sz="1800" dirty="0" err="1">
                <a:effectLst/>
                <a:latin typeface="Arial" panose="020B0604020202020204" pitchFamily="34" charset="0"/>
                <a:ea typeface="MS Mincho" panose="02020609040205080304" pitchFamily="49" charset="-128"/>
              </a:rPr>
              <a:t>kondusif</a:t>
            </a:r>
            <a:r>
              <a:rPr lang="en-GB" sz="1800" dirty="0">
                <a:effectLst/>
                <a:latin typeface="Arial" panose="020B0604020202020204" pitchFamily="34" charset="0"/>
                <a:ea typeface="MS Mincho" panose="02020609040205080304" pitchFamily="49" charset="-128"/>
              </a:rPr>
              <a:t>, salah </a:t>
            </a:r>
            <a:r>
              <a:rPr lang="en-GB" sz="1800" dirty="0" err="1">
                <a:effectLst/>
                <a:latin typeface="Arial" panose="020B0604020202020204" pitchFamily="34" charset="0"/>
                <a:ea typeface="MS Mincho" panose="02020609040205080304" pitchFamily="49" charset="-128"/>
              </a:rPr>
              <a:t>satunya</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melalui</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Penguatan</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Industri</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Keamanan</a:t>
            </a:r>
            <a:r>
              <a:rPr lang="en-GB" sz="1800" dirty="0">
                <a:effectLst/>
                <a:latin typeface="Arial" panose="020B0604020202020204" pitchFamily="34" charset="0"/>
                <a:ea typeface="MS Mincho" panose="02020609040205080304" pitchFamily="49" charset="-128"/>
              </a:rPr>
              <a:t> </a:t>
            </a:r>
            <a:r>
              <a:rPr lang="en-GB" sz="1800" dirty="0" err="1">
                <a:effectLst/>
                <a:latin typeface="Arial" panose="020B0604020202020204" pitchFamily="34" charset="0"/>
                <a:ea typeface="MS Mincho" panose="02020609040205080304" pitchFamily="49" charset="-128"/>
              </a:rPr>
              <a:t>Siber</a:t>
            </a:r>
            <a:r>
              <a:rPr lang="en-GB" sz="1800" dirty="0">
                <a:effectLst/>
                <a:latin typeface="Arial" panose="020B0604020202020204" pitchFamily="34" charset="0"/>
                <a:ea typeface="MS Mincho" panose="02020609040205080304" pitchFamily="49" charset="-128"/>
              </a:rPr>
              <a:t>.</a:t>
            </a:r>
          </a:p>
          <a:p>
            <a:pPr algn="just">
              <a:lnSpc>
                <a:spcPct val="150000"/>
              </a:lnSpc>
              <a:spcAft>
                <a:spcPts val="800"/>
              </a:spcAft>
            </a:pPr>
            <a:endParaRPr lang="en-ID" sz="1800" dirty="0">
              <a:effectLst/>
              <a:latin typeface="Times New Roman" panose="02020603050405020304" pitchFamily="18" charset="0"/>
              <a:ea typeface="MS Mincho" panose="02020609040205080304" pitchFamily="49" charset="-128"/>
            </a:endParaRPr>
          </a:p>
          <a:p>
            <a:r>
              <a:rPr lang="en-US" sz="1800" dirty="0" err="1">
                <a:effectLst/>
                <a:latin typeface="Arial" panose="020B0604020202020204" pitchFamily="34" charset="0"/>
                <a:ea typeface="Calibri" panose="020F0502020204030204" pitchFamily="34" charset="0"/>
              </a:rPr>
              <a:t>Penguatan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industri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keamanan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siber</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selaras</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dengan</a:t>
            </a:r>
            <a:r>
              <a:rPr lang="en-US" sz="1800" dirty="0">
                <a:effectLst/>
                <a:latin typeface="Arial" panose="020B0604020202020204" pitchFamily="34" charset="0"/>
                <a:ea typeface="Calibri" panose="020F0502020204030204" pitchFamily="34" charset="0"/>
              </a:rPr>
              <a:t> Strategi </a:t>
            </a:r>
            <a:r>
              <a:rPr lang="en-US" sz="1800" dirty="0" err="1">
                <a:effectLst/>
                <a:latin typeface="Arial" panose="020B0604020202020204" pitchFamily="34" charset="0"/>
                <a:ea typeface="Calibri" panose="020F0502020204030204" pitchFamily="34" charset="0"/>
              </a:rPr>
              <a:t>Keamanan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Siber</a:t>
            </a:r>
            <a:r>
              <a:rPr lang="en-US" sz="1800" dirty="0">
                <a:effectLst/>
                <a:latin typeface="Arial" panose="020B0604020202020204" pitchFamily="34" charset="0"/>
                <a:ea typeface="Calibri" panose="020F0502020204030204" pitchFamily="34" charset="0"/>
              </a:rPr>
              <a:t> Nasional RI yang </a:t>
            </a:r>
            <a:r>
              <a:rPr lang="en-US" sz="1800" dirty="0" err="1">
                <a:effectLst/>
                <a:latin typeface="Arial" panose="020B0604020202020204" pitchFamily="34" charset="0"/>
                <a:ea typeface="Calibri" panose="020F0502020204030204" pitchFamily="34" charset="0"/>
              </a:rPr>
              <a:t>saat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ini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telah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disahkan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sebagai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Perpres</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Nomor</a:t>
            </a:r>
            <a:r>
              <a:rPr lang="en-US" sz="1800" dirty="0">
                <a:effectLst/>
                <a:latin typeface="Arial" panose="020B0604020202020204" pitchFamily="34" charset="0"/>
                <a:ea typeface="Calibri" panose="020F0502020204030204" pitchFamily="34" charset="0"/>
              </a:rPr>
              <a:t> 47 </a:t>
            </a:r>
            <a:r>
              <a:rPr lang="en-US" sz="1800" dirty="0" err="1">
                <a:effectLst/>
                <a:latin typeface="Arial" panose="020B0604020202020204" pitchFamily="34" charset="0"/>
                <a:ea typeface="Calibri" panose="020F0502020204030204" pitchFamily="34" charset="0"/>
              </a:rPr>
              <a:t>Tahun</a:t>
            </a:r>
            <a:r>
              <a:rPr lang="en-US" sz="1800" dirty="0">
                <a:effectLst/>
                <a:latin typeface="Arial" panose="020B0604020202020204" pitchFamily="34" charset="0"/>
                <a:ea typeface="Calibri" panose="020F0502020204030204" pitchFamily="34" charset="0"/>
              </a:rPr>
              <a:t> 2023, </a:t>
            </a:r>
            <a:r>
              <a:rPr lang="en-US" sz="1800" dirty="0" err="1">
                <a:effectLst/>
                <a:latin typeface="Arial" panose="020B0604020202020204" pitchFamily="34" charset="0"/>
                <a:ea typeface="Calibri" panose="020F0502020204030204" pitchFamily="34" charset="0"/>
              </a:rPr>
              <a:t>serta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menjawab</a:t>
            </a:r>
            <a:r>
              <a:rPr lang="en-US" sz="1800" dirty="0">
                <a:effectLst/>
                <a:latin typeface="Arial" panose="020B0604020202020204" pitchFamily="34" charset="0"/>
                <a:ea typeface="Calibri" panose="020F0502020204030204" pitchFamily="34" charset="0"/>
              </a:rPr>
              <a:t> salah </a:t>
            </a:r>
            <a:r>
              <a:rPr lang="en-US" sz="1800" dirty="0" err="1">
                <a:effectLst/>
                <a:latin typeface="Arial" panose="020B0604020202020204" pitchFamily="34" charset="0"/>
                <a:ea typeface="Calibri" panose="020F0502020204030204" pitchFamily="34" charset="0"/>
              </a:rPr>
              <a:t>satu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butir</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pertanyaan</a:t>
            </a:r>
            <a:r>
              <a:rPr lang="en-US" sz="1800" dirty="0">
                <a:effectLst/>
                <a:latin typeface="Arial" panose="020B0604020202020204" pitchFamily="34" charset="0"/>
                <a:ea typeface="Calibri" panose="020F0502020204030204" pitchFamily="34" charset="0"/>
              </a:rPr>
              <a:t> di </a:t>
            </a:r>
            <a:r>
              <a:rPr lang="en-US" sz="1800" i="1" dirty="0">
                <a:effectLst/>
                <a:latin typeface="Arial" panose="020B0604020202020204" pitchFamily="34" charset="0"/>
                <a:ea typeface="Calibri" panose="020F0502020204030204" pitchFamily="34" charset="0"/>
              </a:rPr>
              <a:t>Global Cybersecurity Index </a:t>
            </a:r>
            <a:r>
              <a:rPr lang="en-US" sz="1800" dirty="0">
                <a:effectLst/>
                <a:latin typeface="Arial" panose="020B0604020202020204" pitchFamily="34" charset="0"/>
                <a:ea typeface="Calibri" panose="020F0502020204030204" pitchFamily="34" charset="0"/>
              </a:rPr>
              <a:t>Pilar </a:t>
            </a:r>
            <a:r>
              <a:rPr lang="en-US" sz="1800" i="1" dirty="0">
                <a:effectLst/>
                <a:latin typeface="Arial" panose="020B0604020202020204" pitchFamily="34" charset="0"/>
                <a:ea typeface="Calibri" panose="020F0502020204030204" pitchFamily="34" charset="0"/>
              </a:rPr>
              <a:t>Capacity Development. </a:t>
            </a:r>
            <a:r>
              <a:rPr lang="en-US" sz="1800" dirty="0" err="1">
                <a:effectLst/>
                <a:latin typeface="Arial" panose="020B0604020202020204" pitchFamily="34" charset="0"/>
                <a:ea typeface="Calibri" panose="020F0502020204030204" pitchFamily="34" charset="0"/>
              </a:rPr>
              <a:t>Beberapa</a:t>
            </a:r>
            <a:r>
              <a:rPr lang="en-US" sz="1800" dirty="0">
                <a:effectLst/>
                <a:latin typeface="Arial" panose="020B0604020202020204" pitchFamily="34" charset="0"/>
                <a:ea typeface="Calibri" panose="020F0502020204030204" pitchFamily="34" charset="0"/>
              </a:rPr>
              <a:t> program </a:t>
            </a:r>
            <a:r>
              <a:rPr lang="en-US" sz="1800" dirty="0" err="1">
                <a:effectLst/>
                <a:latin typeface="Arial" panose="020B0604020202020204" pitchFamily="34" charset="0"/>
                <a:ea typeface="Calibri" panose="020F0502020204030204" pitchFamily="34" charset="0"/>
              </a:rPr>
              <a:t>prioritas</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pemerintah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seperti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Sistem</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Pemerintah</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Berbasis</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Elektronik</a:t>
            </a:r>
            <a:r>
              <a:rPr lang="en-US" sz="1800" dirty="0">
                <a:effectLst/>
                <a:latin typeface="Arial" panose="020B0604020202020204" pitchFamily="34" charset="0"/>
                <a:ea typeface="Calibri" panose="020F0502020204030204" pitchFamily="34" charset="0"/>
              </a:rPr>
              <a:t> (SPBE), Making Indonesia 4.0, </a:t>
            </a:r>
            <a:r>
              <a:rPr lang="en-US" sz="1800" dirty="0" err="1">
                <a:effectLst/>
                <a:latin typeface="Arial" panose="020B0604020202020204" pitchFamily="34" charset="0"/>
                <a:ea typeface="Calibri" panose="020F0502020204030204" pitchFamily="34" charset="0"/>
              </a:rPr>
              <a:t>serta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Transformasi</a:t>
            </a:r>
            <a:r>
              <a:rPr lang="en-US" sz="1800" dirty="0">
                <a:effectLst/>
                <a:latin typeface="Arial" panose="020B0604020202020204" pitchFamily="34" charset="0"/>
                <a:ea typeface="Calibri" panose="020F0502020204030204" pitchFamily="34" charset="0"/>
              </a:rPr>
              <a:t> Digital, juga </a:t>
            </a:r>
            <a:r>
              <a:rPr lang="en-US" sz="1800" dirty="0" err="1">
                <a:effectLst/>
                <a:latin typeface="Arial" panose="020B0604020202020204" pitchFamily="34" charset="0"/>
                <a:ea typeface="Calibri" panose="020F0502020204030204" pitchFamily="34" charset="0"/>
              </a:rPr>
              <a:t>menuntut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adanya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suatu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ekosistem</a:t>
            </a:r>
            <a:r>
              <a:rPr lang="en-US" sz="1800" dirty="0">
                <a:effectLst/>
                <a:latin typeface="Arial" panose="020B0604020202020204" pitchFamily="34" charset="0"/>
                <a:ea typeface="Calibri" panose="020F0502020204030204" pitchFamily="34" charset="0"/>
              </a:rPr>
              <a:t> yang </a:t>
            </a:r>
            <a:r>
              <a:rPr lang="en-US" sz="1800" dirty="0" err="1">
                <a:effectLst/>
                <a:latin typeface="Arial" panose="020B0604020202020204" pitchFamily="34" charset="0"/>
                <a:ea typeface="Calibri" panose="020F0502020204030204" pitchFamily="34" charset="0"/>
              </a:rPr>
              <a:t>dapat</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memajukan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industri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keamanan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siber</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dalam</a:t>
            </a:r>
            <a:r>
              <a:rPr lang="en-US" sz="1800" dirty="0">
                <a:effectLst/>
                <a:latin typeface="Arial" panose="020B0604020202020204" pitchFamily="34" charset="0"/>
                <a:ea typeface="Calibri" panose="020F0502020204030204" pitchFamily="34" charset="0"/>
              </a:rPr>
              <a:t> negeri</a:t>
            </a:r>
            <a:r>
              <a:rPr lang="nl-BE" sz="1800" dirty="0">
                <a:effectLst/>
                <a:latin typeface="Arial" panose="020B0604020202020204" pitchFamily="34" charset="0"/>
                <a:ea typeface="Calibri" panose="020F0502020204030204" pitchFamily="34" charset="0"/>
              </a:rPr>
              <a:t>.</a:t>
            </a:r>
            <a:r>
              <a:rPr lang="en-ID" dirty="0">
                <a:effectLst/>
              </a:rPr>
              <a:t> </a:t>
            </a:r>
            <a:endParaRPr lang="en-US" dirty="0"/>
          </a:p>
        </p:txBody>
      </p:sp>
    </p:spTree>
    <p:extLst>
      <p:ext uri="{BB962C8B-B14F-4D97-AF65-F5344CB8AC3E}">
        <p14:creationId xmlns:p14="http://schemas.microsoft.com/office/powerpoint/2010/main" val="196235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1ddb2be1cdd_0_88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1ddb2be1cdd_0_8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625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rial" panose="020B0604020202020204" pitchFamily="34" charset="0"/>
                <a:ea typeface="Calibri" panose="020F0502020204030204" pitchFamily="34" charset="0"/>
              </a:rPr>
              <a:t>Badan </a:t>
            </a:r>
            <a:r>
              <a:rPr lang="en-GB" sz="1800" dirty="0" err="1">
                <a:effectLst/>
                <a:latin typeface="Arial" panose="020B0604020202020204" pitchFamily="34" charset="0"/>
                <a:ea typeface="Calibri" panose="020F0502020204030204" pitchFamily="34" charset="0"/>
              </a:rPr>
              <a:t>Siber</a:t>
            </a:r>
            <a:r>
              <a:rPr lang="en-GB" sz="1800" dirty="0">
                <a:effectLst/>
                <a:latin typeface="Arial" panose="020B0604020202020204" pitchFamily="34" charset="0"/>
                <a:ea typeface="Calibri" panose="020F0502020204030204" pitchFamily="34" charset="0"/>
              </a:rPr>
              <a:t> dan Sandi Negara </a:t>
            </a:r>
            <a:r>
              <a:rPr lang="en-GB" sz="1800" dirty="0" err="1">
                <a:effectLst/>
                <a:latin typeface="Arial" panose="020B0604020202020204" pitchFamily="34" charset="0"/>
                <a:ea typeface="Calibri" panose="020F0502020204030204" pitchFamily="34" charset="0"/>
              </a:rPr>
              <a:t>mendorong</a:t>
            </a:r>
            <a:r>
              <a:rPr lang="en-GB" sz="1800" dirty="0">
                <a:effectLst/>
                <a:latin typeface="Arial" panose="020B0604020202020204" pitchFamily="34" charset="0"/>
                <a:ea typeface="Calibri" panose="020F0502020204030204" pitchFamily="34" charset="0"/>
              </a:rPr>
              <a:t> </a:t>
            </a:r>
            <a:r>
              <a:rPr lang="en-GB" sz="1800" dirty="0" err="1">
                <a:effectLst/>
                <a:latin typeface="Arial" panose="020B0604020202020204" pitchFamily="34" charset="0"/>
                <a:ea typeface="Calibri" panose="020F0502020204030204" pitchFamily="34" charset="0"/>
              </a:rPr>
              <a:t>pertumbuhan</a:t>
            </a:r>
            <a:r>
              <a:rPr lang="en-GB" sz="1800" dirty="0">
                <a:effectLst/>
                <a:latin typeface="Arial" panose="020B0604020202020204" pitchFamily="34" charset="0"/>
                <a:ea typeface="Calibri" panose="020F0502020204030204" pitchFamily="34" charset="0"/>
              </a:rPr>
              <a:t> dan </a:t>
            </a:r>
            <a:r>
              <a:rPr lang="en-GB" sz="1800" dirty="0" err="1">
                <a:effectLst/>
                <a:latin typeface="Arial" panose="020B0604020202020204" pitchFamily="34" charset="0"/>
                <a:ea typeface="Calibri" panose="020F0502020204030204" pitchFamily="34" charset="0"/>
              </a:rPr>
              <a:t>penguatan</a:t>
            </a:r>
            <a:r>
              <a:rPr lang="en-GB" sz="1800" dirty="0">
                <a:effectLst/>
                <a:latin typeface="Arial" panose="020B0604020202020204" pitchFamily="34" charset="0"/>
                <a:ea typeface="Calibri" panose="020F0502020204030204" pitchFamily="34" charset="0"/>
              </a:rPr>
              <a:t> </a:t>
            </a:r>
            <a:r>
              <a:rPr lang="en-GB" sz="1800" dirty="0" err="1">
                <a:effectLst/>
                <a:latin typeface="Arial" panose="020B0604020202020204" pitchFamily="34" charset="0"/>
                <a:ea typeface="Calibri" panose="020F0502020204030204" pitchFamily="34" charset="0"/>
              </a:rPr>
              <a:t>kemandirian</a:t>
            </a:r>
            <a:r>
              <a:rPr lang="en-GB" sz="1800" dirty="0">
                <a:effectLst/>
                <a:latin typeface="Arial" panose="020B0604020202020204" pitchFamily="34" charset="0"/>
                <a:ea typeface="Calibri" panose="020F0502020204030204" pitchFamily="34" charset="0"/>
              </a:rPr>
              <a:t> </a:t>
            </a:r>
            <a:r>
              <a:rPr lang="en-GB" sz="1800" dirty="0" err="1">
                <a:effectLst/>
                <a:latin typeface="Arial" panose="020B0604020202020204" pitchFamily="34" charset="0"/>
                <a:ea typeface="Calibri" panose="020F0502020204030204" pitchFamily="34" charset="0"/>
              </a:rPr>
              <a:t>Industri</a:t>
            </a:r>
            <a:r>
              <a:rPr lang="en-GB" sz="1800" dirty="0">
                <a:effectLst/>
                <a:latin typeface="Arial" panose="020B0604020202020204" pitchFamily="34" charset="0"/>
                <a:ea typeface="Calibri" panose="020F0502020204030204" pitchFamily="34" charset="0"/>
              </a:rPr>
              <a:t> </a:t>
            </a:r>
            <a:r>
              <a:rPr lang="en-GB" sz="1800" dirty="0" err="1">
                <a:effectLst/>
                <a:latin typeface="Arial" panose="020B0604020202020204" pitchFamily="34" charset="0"/>
                <a:ea typeface="Calibri" panose="020F0502020204030204" pitchFamily="34" charset="0"/>
              </a:rPr>
              <a:t>Keamanan</a:t>
            </a:r>
            <a:r>
              <a:rPr lang="en-GB" sz="1800" dirty="0">
                <a:effectLst/>
                <a:latin typeface="Arial" panose="020B0604020202020204" pitchFamily="34" charset="0"/>
                <a:ea typeface="Calibri" panose="020F0502020204030204" pitchFamily="34" charset="0"/>
              </a:rPr>
              <a:t> </a:t>
            </a:r>
            <a:r>
              <a:rPr lang="en-GB" sz="1800" dirty="0" err="1">
                <a:effectLst/>
                <a:latin typeface="Arial" panose="020B0604020202020204" pitchFamily="34" charset="0"/>
                <a:ea typeface="Calibri" panose="020F0502020204030204" pitchFamily="34" charset="0"/>
              </a:rPr>
              <a:t>Siber</a:t>
            </a:r>
            <a:r>
              <a:rPr lang="en-GB" sz="1800" dirty="0">
                <a:effectLst/>
                <a:latin typeface="Arial" panose="020B0604020202020204" pitchFamily="34" charset="0"/>
                <a:ea typeface="Calibri" panose="020F0502020204030204" pitchFamily="34" charset="0"/>
              </a:rPr>
              <a:t> </a:t>
            </a:r>
            <a:r>
              <a:rPr lang="en-GB" sz="1800" dirty="0" err="1">
                <a:effectLst/>
                <a:latin typeface="Arial" panose="020B0604020202020204" pitchFamily="34" charset="0"/>
                <a:ea typeface="Calibri" panose="020F0502020204030204" pitchFamily="34" charset="0"/>
              </a:rPr>
              <a:t>sebagai</a:t>
            </a:r>
            <a:r>
              <a:rPr lang="en-GB" sz="1800" dirty="0">
                <a:effectLst/>
                <a:latin typeface="Arial" panose="020B0604020202020204" pitchFamily="34" charset="0"/>
                <a:ea typeface="Calibri" panose="020F0502020204030204" pitchFamily="34" charset="0"/>
              </a:rPr>
              <a:t> </a:t>
            </a:r>
            <a:r>
              <a:rPr lang="zh-CN" sz="1800" i="1" dirty="0">
                <a:effectLst/>
                <a:ea typeface="Arial" panose="020B0604020202020204" pitchFamily="34" charset="0"/>
              </a:rPr>
              <a:t>National Cybersecurity Homegrown</a:t>
            </a:r>
            <a:r>
              <a:rPr lang="zh-CN" sz="1800" dirty="0">
                <a:effectLst/>
                <a:ea typeface="Arial" panose="020B0604020202020204" pitchFamily="34" charset="0"/>
              </a:rPr>
              <a:t> </a:t>
            </a:r>
            <a:r>
              <a:rPr lang="en-GB" sz="1800" dirty="0">
                <a:effectLst/>
                <a:latin typeface="Arial" panose="020B0604020202020204" pitchFamily="34" charset="0"/>
                <a:ea typeface="Calibri" panose="020F0502020204030204" pitchFamily="34" charset="0"/>
              </a:rPr>
              <a:t>dan</a:t>
            </a:r>
            <a:r>
              <a:rPr lang="zh-CN" sz="1800" dirty="0">
                <a:effectLst/>
                <a:ea typeface="Arial" panose="020B0604020202020204" pitchFamily="34" charset="0"/>
              </a:rPr>
              <a:t> Perusahaan Rintisan Keamanan Siber Nasional</a:t>
            </a:r>
            <a:r>
              <a:rPr lang="en-GB" sz="1800" dirty="0">
                <a:effectLst/>
                <a:latin typeface="Arial" panose="020B0604020202020204" pitchFamily="34" charset="0"/>
                <a:ea typeface="Calibri" panose="020F0502020204030204" pitchFamily="34" charset="0"/>
              </a:rPr>
              <a:t> (</a:t>
            </a:r>
            <a:r>
              <a:rPr lang="en-GB" sz="1800" i="1" dirty="0">
                <a:effectLst/>
                <a:latin typeface="Arial" panose="020B0604020202020204" pitchFamily="34" charset="0"/>
                <a:ea typeface="Calibri" panose="020F0502020204030204" pitchFamily="34" charset="0"/>
              </a:rPr>
              <a:t>Cybersecurity </a:t>
            </a:r>
            <a:r>
              <a:rPr lang="en-GB" sz="1800" i="1" dirty="0" err="1">
                <a:effectLst/>
                <a:latin typeface="Arial" panose="020B0604020202020204" pitchFamily="34" charset="0"/>
                <a:ea typeface="Calibri" panose="020F0502020204030204" pitchFamily="34" charset="0"/>
              </a:rPr>
              <a:t>Startup</a:t>
            </a:r>
            <a:r>
              <a:rPr lang="en-GB" sz="1800" dirty="0">
                <a:effectLst/>
                <a:latin typeface="Arial" panose="020B0604020202020204" pitchFamily="34" charset="0"/>
                <a:ea typeface="Calibri" panose="020F0502020204030204" pitchFamily="34" charset="0"/>
              </a:rPr>
              <a:t>)</a:t>
            </a:r>
            <a:r>
              <a:rPr lang="zh-CN" sz="1800" dirty="0">
                <a:effectLst/>
                <a:ea typeface="Arial" panose="020B0604020202020204" pitchFamily="34" charset="0"/>
              </a:rPr>
              <a:t>, yang dapat dipetakan menjadi 8 (delapan) kategori, </a:t>
            </a:r>
            <a:r>
              <a:rPr lang="en-US" sz="1800" dirty="0">
                <a:effectLst/>
                <a:latin typeface="Arial" panose="020B0604020202020204" pitchFamily="34" charset="0"/>
                <a:ea typeface="Calibri" panose="020F0502020204030204" pitchFamily="34" charset="0"/>
              </a:rPr>
              <a:t>                                                           </a:t>
            </a:r>
            <a:r>
              <a:rPr lang="zh-CN" sz="1800" dirty="0">
                <a:effectLst/>
                <a:ea typeface="Arial" panose="020B0604020202020204" pitchFamily="34" charset="0"/>
              </a:rPr>
              <a:t>yaitu: PKI </a:t>
            </a:r>
            <a:r>
              <a:rPr lang="zh-CN" sz="1800" i="1" dirty="0">
                <a:effectLst/>
                <a:ea typeface="Arial" panose="020B0604020202020204" pitchFamily="34" charset="0"/>
              </a:rPr>
              <a:t>Services</a:t>
            </a:r>
            <a:r>
              <a:rPr lang="zh-CN" sz="1800" dirty="0">
                <a:effectLst/>
                <a:ea typeface="Arial" panose="020B0604020202020204" pitchFamily="34" charset="0"/>
              </a:rPr>
              <a:t> &amp; </a:t>
            </a:r>
            <a:r>
              <a:rPr lang="zh-CN" sz="1800" i="1" dirty="0">
                <a:effectLst/>
                <a:ea typeface="Arial" panose="020B0604020202020204" pitchFamily="34" charset="0"/>
              </a:rPr>
              <a:t>Digital Identity</a:t>
            </a:r>
            <a:r>
              <a:rPr lang="zh-CN" sz="1800" dirty="0">
                <a:effectLst/>
                <a:ea typeface="Arial" panose="020B0604020202020204" pitchFamily="34" charset="0"/>
              </a:rPr>
              <a:t>; </a:t>
            </a:r>
            <a:r>
              <a:rPr lang="zh-CN" sz="1800" i="1" dirty="0">
                <a:effectLst/>
                <a:ea typeface="Arial" panose="020B0604020202020204" pitchFamily="34" charset="0"/>
              </a:rPr>
              <a:t>Penetration Testing</a:t>
            </a:r>
            <a:r>
              <a:rPr lang="zh-CN" sz="1800" dirty="0">
                <a:effectLst/>
                <a:ea typeface="Arial" panose="020B0604020202020204" pitchFamily="34" charset="0"/>
              </a:rPr>
              <a:t>; </a:t>
            </a:r>
            <a:r>
              <a:rPr lang="zh-CN" sz="1800" i="1" dirty="0">
                <a:effectLst/>
                <a:ea typeface="Arial" panose="020B0604020202020204" pitchFamily="34" charset="0"/>
              </a:rPr>
              <a:t>Security Product/Solutions</a:t>
            </a:r>
            <a:r>
              <a:rPr lang="zh-CN" sz="1800" dirty="0">
                <a:effectLst/>
                <a:ea typeface="Arial" panose="020B0604020202020204" pitchFamily="34" charset="0"/>
              </a:rPr>
              <a:t>; IT </a:t>
            </a:r>
            <a:r>
              <a:rPr lang="zh-CN" sz="1800" i="1" dirty="0">
                <a:effectLst/>
                <a:ea typeface="Arial" panose="020B0604020202020204" pitchFamily="34" charset="0"/>
              </a:rPr>
              <a:t>Security Audit </a:t>
            </a:r>
            <a:r>
              <a:rPr lang="zh-CN" sz="1800" dirty="0">
                <a:effectLst/>
                <a:ea typeface="Arial" panose="020B0604020202020204" pitchFamily="34" charset="0"/>
              </a:rPr>
              <a:t>&amp; </a:t>
            </a:r>
            <a:r>
              <a:rPr lang="zh-CN" sz="1800" i="1" dirty="0">
                <a:effectLst/>
                <a:ea typeface="Arial" panose="020B0604020202020204" pitchFamily="34" charset="0"/>
              </a:rPr>
              <a:t>Compliance</a:t>
            </a:r>
            <a:r>
              <a:rPr lang="zh-CN" sz="1800" dirty="0">
                <a:effectLst/>
                <a:ea typeface="Arial" panose="020B0604020202020204" pitchFamily="34" charset="0"/>
              </a:rPr>
              <a:t>; </a:t>
            </a:r>
            <a:r>
              <a:rPr lang="zh-CN" sz="1800" i="1" dirty="0">
                <a:effectLst/>
                <a:ea typeface="Arial" panose="020B0604020202020204" pitchFamily="34" charset="0"/>
              </a:rPr>
              <a:t>Digital Forensic </a:t>
            </a:r>
            <a:r>
              <a:rPr lang="zh-CN" sz="1800" dirty="0">
                <a:effectLst/>
                <a:ea typeface="Arial" panose="020B0604020202020204" pitchFamily="34" charset="0"/>
              </a:rPr>
              <a:t>&amp; Incident Response; </a:t>
            </a:r>
            <a:r>
              <a:rPr lang="zh-CN" sz="1800" i="1" dirty="0">
                <a:effectLst/>
                <a:ea typeface="Arial" panose="020B0604020202020204" pitchFamily="34" charset="0"/>
              </a:rPr>
              <a:t>Managed Security Services</a:t>
            </a:r>
            <a:r>
              <a:rPr lang="zh-CN" sz="1800" dirty="0">
                <a:effectLst/>
                <a:ea typeface="Arial" panose="020B0604020202020204" pitchFamily="34" charset="0"/>
              </a:rPr>
              <a:t>; </a:t>
            </a:r>
            <a:r>
              <a:rPr lang="zh-CN" sz="1800" i="1" dirty="0">
                <a:effectLst/>
                <a:ea typeface="Arial" panose="020B0604020202020204" pitchFamily="34" charset="0"/>
              </a:rPr>
              <a:t>Security Training </a:t>
            </a:r>
            <a:r>
              <a:rPr lang="zh-CN" sz="1800" dirty="0">
                <a:effectLst/>
                <a:ea typeface="Arial" panose="020B0604020202020204" pitchFamily="34" charset="0"/>
              </a:rPr>
              <a:t>&amp; </a:t>
            </a:r>
            <a:r>
              <a:rPr lang="zh-CN" sz="1800" i="1" dirty="0">
                <a:effectLst/>
                <a:ea typeface="Arial" panose="020B0604020202020204" pitchFamily="34" charset="0"/>
              </a:rPr>
              <a:t>Consulting</a:t>
            </a:r>
            <a:r>
              <a:rPr lang="zh-CN" sz="1800" dirty="0">
                <a:effectLst/>
                <a:ea typeface="Arial" panose="020B0604020202020204" pitchFamily="34" charset="0"/>
              </a:rPr>
              <a:t> serta CSIRT &amp; SOC.</a:t>
            </a:r>
            <a:r>
              <a:rPr lang="en-ID" dirty="0">
                <a:effectLst/>
              </a:rPr>
              <a:t> </a:t>
            </a:r>
            <a:endParaRPr lang="en-US" dirty="0"/>
          </a:p>
        </p:txBody>
      </p:sp>
    </p:spTree>
    <p:extLst>
      <p:ext uri="{BB962C8B-B14F-4D97-AF65-F5344CB8AC3E}">
        <p14:creationId xmlns:p14="http://schemas.microsoft.com/office/powerpoint/2010/main" val="871939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4.png"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4.png"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 Id="rId4" Type="http://schemas.openxmlformats.org/officeDocument/2006/relationships/image" Target="../media/image7.png"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5" name="Rectangle"/>
          <p:cNvSpPr/>
          <p:nvPr userDrawn="1"/>
        </p:nvSpPr>
        <p:spPr>
          <a:xfrm>
            <a:off x="-25400" y="-11694"/>
            <a:ext cx="13055600" cy="9776988"/>
          </a:xfrm>
          <a:prstGeom prst="rect">
            <a:avLst/>
          </a:prstGeom>
          <a:solidFill>
            <a:srgbClr val="1C3049"/>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pic>
        <p:nvPicPr>
          <p:cNvPr id="3" name="Picture 2" descr="Pattern putih.psd"/>
          <p:cNvPicPr>
            <a:picLocks noChangeAspect="1"/>
          </p:cNvPicPr>
          <p:nvPr userDrawn="1"/>
        </p:nvPicPr>
        <p:blipFill>
          <a:blip r:embed="rId2">
            <a:alphaModFix amt="40000"/>
          </a:blip>
          <a:stretch>
            <a:fillRect/>
          </a:stretch>
        </p:blipFill>
        <p:spPr>
          <a:xfrm>
            <a:off x="5531761" y="433667"/>
            <a:ext cx="10448331" cy="8193179"/>
          </a:xfrm>
          <a:prstGeom prst="rect">
            <a:avLst/>
          </a:prstGeom>
        </p:spPr>
      </p:pic>
      <p:sp>
        <p:nvSpPr>
          <p:cNvPr id="17" name="Title Text"/>
          <p:cNvSpPr txBox="1">
            <a:spLocks noGrp="1"/>
          </p:cNvSpPr>
          <p:nvPr>
            <p:ph type="title" hasCustomPrompt="1"/>
          </p:nvPr>
        </p:nvSpPr>
        <p:spPr>
          <a:xfrm>
            <a:off x="829733" y="1638300"/>
            <a:ext cx="10464801" cy="3302000"/>
          </a:xfrm>
          <a:prstGeom prst="rect">
            <a:avLst/>
          </a:prstGeom>
        </p:spPr>
        <p:txBody>
          <a:bodyPr anchor="b">
            <a:normAutofit/>
          </a:bodyPr>
          <a:lstStyle>
            <a:lvl1pPr algn="l">
              <a:defRPr sz="8000" i="1">
                <a:solidFill>
                  <a:srgbClr val="FFFFFF"/>
                </a:solidFill>
                <a:latin typeface="Rockwell"/>
                <a:ea typeface="Rockwell"/>
                <a:cs typeface="Rockwell"/>
                <a:sym typeface="Rockwell"/>
              </a:defRPr>
            </a:lvl1pPr>
          </a:lstStyle>
          <a:p>
            <a:r>
              <a:rPr dirty="0"/>
              <a:t>Title Text</a:t>
            </a:r>
          </a:p>
        </p:txBody>
      </p:sp>
      <p:sp>
        <p:nvSpPr>
          <p:cNvPr id="18" name="Body Level One…"/>
          <p:cNvSpPr txBox="1">
            <a:spLocks noGrp="1"/>
          </p:cNvSpPr>
          <p:nvPr>
            <p:ph type="body" sz="quarter" idx="1" hasCustomPrompt="1"/>
          </p:nvPr>
        </p:nvSpPr>
        <p:spPr>
          <a:xfrm>
            <a:off x="829733" y="5041900"/>
            <a:ext cx="10464801" cy="1130300"/>
          </a:xfrm>
          <a:prstGeom prst="rect">
            <a:avLst/>
          </a:prstGeom>
        </p:spPr>
        <p:txBody>
          <a:bodyPr/>
          <a:lstStyle>
            <a:lvl1pPr marL="0" indent="0">
              <a:spcBef>
                <a:spcPts val="0"/>
              </a:spcBef>
              <a:buSzTx/>
              <a:buNone/>
              <a:defRPr sz="3700">
                <a:solidFill>
                  <a:srgbClr val="FFFFFF"/>
                </a:solidFill>
              </a:defRPr>
            </a:lvl1pPr>
            <a:lvl2pPr marL="0" indent="0">
              <a:spcBef>
                <a:spcPts val="0"/>
              </a:spcBef>
              <a:buSzTx/>
              <a:buNone/>
              <a:defRPr sz="3700">
                <a:solidFill>
                  <a:srgbClr val="FFFFFF"/>
                </a:solidFill>
              </a:defRPr>
            </a:lvl2pPr>
            <a:lvl3pPr marL="0" indent="0">
              <a:spcBef>
                <a:spcPts val="0"/>
              </a:spcBef>
              <a:buSzTx/>
              <a:buNone/>
              <a:defRPr sz="3700">
                <a:solidFill>
                  <a:srgbClr val="FFFFFF"/>
                </a:solidFill>
              </a:defRPr>
            </a:lvl3pPr>
            <a:lvl4pPr marL="0" indent="0">
              <a:spcBef>
                <a:spcPts val="0"/>
              </a:spcBef>
              <a:buSzTx/>
              <a:buNone/>
              <a:defRPr sz="3700">
                <a:solidFill>
                  <a:srgbClr val="FFFFFF"/>
                </a:solidFill>
              </a:defRPr>
            </a:lvl4pPr>
            <a:lvl5pPr marL="0" indent="0">
              <a:spcBef>
                <a:spcPts val="0"/>
              </a:spcBef>
              <a:buSzTx/>
              <a:buNone/>
              <a:defRPr sz="3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xfrm>
            <a:off x="13893952" y="7925350"/>
            <a:ext cx="322204" cy="348813"/>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t>‹#›</a:t>
            </a:fld>
            <a:endParaRPr dirty="0"/>
          </a:p>
        </p:txBody>
      </p:sp>
      <p:sp>
        <p:nvSpPr>
          <p:cNvPr id="2" name="Rectangle 1"/>
          <p:cNvSpPr/>
          <p:nvPr userDrawn="1"/>
        </p:nvSpPr>
        <p:spPr>
          <a:xfrm>
            <a:off x="-25400" y="8172450"/>
            <a:ext cx="13055600" cy="159284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0" name="Picture 9"/>
          <p:cNvPicPr>
            <a:picLocks noChangeAspect="1"/>
          </p:cNvPicPr>
          <p:nvPr userDrawn="1"/>
        </p:nvPicPr>
        <p:blipFill>
          <a:blip r:embed="rId3" cstate="screen"/>
          <a:stretch>
            <a:fillRect/>
          </a:stretch>
        </p:blipFill>
        <p:spPr>
          <a:xfrm>
            <a:off x="9995213" y="8471188"/>
            <a:ext cx="2598642" cy="995367"/>
          </a:xfrm>
          <a:prstGeom prst="rect">
            <a:avLst/>
          </a:prstGeom>
        </p:spPr>
      </p:pic>
      <p:pic>
        <p:nvPicPr>
          <p:cNvPr id="5" name="Picture 4"/>
          <p:cNvPicPr>
            <a:picLocks noChangeAspect="1"/>
          </p:cNvPicPr>
          <p:nvPr userDrawn="1"/>
        </p:nvPicPr>
        <p:blipFill>
          <a:blip r:embed="rId4" cstate="screen"/>
          <a:stretch>
            <a:fillRect/>
          </a:stretch>
        </p:blipFill>
        <p:spPr>
          <a:xfrm>
            <a:off x="96134" y="8750251"/>
            <a:ext cx="3376361" cy="24681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7" name="Title Text"/>
          <p:cNvSpPr txBox="1">
            <a:spLocks noGrp="1"/>
          </p:cNvSpPr>
          <p:nvPr>
            <p:ph type="title" hasCustomPrompt="1"/>
          </p:nvPr>
        </p:nvSpPr>
        <p:spPr>
          <a:xfrm>
            <a:off x="1050653" y="626533"/>
            <a:ext cx="8569062" cy="1096302"/>
          </a:xfrm>
          <a:prstGeom prst="rect">
            <a:avLst/>
          </a:prstGeom>
        </p:spPr>
        <p:txBody>
          <a:bodyPr/>
          <a:lstStyle>
            <a:lvl1pPr algn="l">
              <a:defRPr sz="4000" i="1">
                <a:latin typeface="Rockwell"/>
                <a:ea typeface="Rockwell"/>
                <a:cs typeface="Rockwell"/>
                <a:sym typeface="Rockwell"/>
              </a:defRPr>
            </a:lvl1pPr>
          </a:lstStyle>
          <a:p>
            <a:r>
              <a:rPr dirty="0"/>
              <a:t>Title Text</a:t>
            </a:r>
          </a:p>
        </p:txBody>
      </p:sp>
      <p:sp>
        <p:nvSpPr>
          <p:cNvPr id="38" name="Body Level One…"/>
          <p:cNvSpPr txBox="1">
            <a:spLocks noGrp="1"/>
          </p:cNvSpPr>
          <p:nvPr>
            <p:ph type="body" idx="1" hasCustomPrompt="1"/>
          </p:nvPr>
        </p:nvSpPr>
        <p:spPr>
          <a:xfrm>
            <a:off x="952500" y="2167468"/>
            <a:ext cx="11099800" cy="6286501"/>
          </a:xfrm>
          <a:prstGeom prst="rect">
            <a:avLst/>
          </a:prstGeom>
        </p:spPr>
        <p:txBody>
          <a:bodyPr/>
          <a:lstStyle>
            <a:lvl1pPr>
              <a:defRPr sz="2700"/>
            </a:lvl1pPr>
            <a:lvl2pPr>
              <a:defRPr sz="2700"/>
            </a:lvl2pPr>
            <a:lvl3pPr>
              <a:defRPr sz="2700"/>
            </a:lvl3pPr>
            <a:lvl4pPr>
              <a:defRPr sz="2700"/>
            </a:lvl4pPr>
            <a:lvl5pPr>
              <a:defRPr sz="2700"/>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Subtitle copy">
    <p:spTree>
      <p:nvGrpSpPr>
        <p:cNvPr id="1" name=""/>
        <p:cNvGrpSpPr/>
        <p:nvPr/>
      </p:nvGrpSpPr>
      <p:grpSpPr>
        <a:xfrm>
          <a:off x="0" y="0"/>
          <a:ext cx="0" cy="0"/>
          <a:chOff x="0" y="0"/>
          <a:chExt cx="0" cy="0"/>
        </a:xfrm>
      </p:grpSpPr>
      <p:sp>
        <p:nvSpPr>
          <p:cNvPr id="83" name="Rectangle"/>
          <p:cNvSpPr/>
          <p:nvPr/>
        </p:nvSpPr>
        <p:spPr>
          <a:xfrm>
            <a:off x="-25400" y="-11694"/>
            <a:ext cx="13055600" cy="9776988"/>
          </a:xfrm>
          <a:prstGeom prst="rect">
            <a:avLst/>
          </a:prstGeom>
          <a:solidFill>
            <a:srgbClr val="1C3049"/>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85" name="Title Text"/>
          <p:cNvSpPr txBox="1">
            <a:spLocks noGrp="1"/>
          </p:cNvSpPr>
          <p:nvPr>
            <p:ph type="title" hasCustomPrompt="1"/>
          </p:nvPr>
        </p:nvSpPr>
        <p:spPr>
          <a:xfrm>
            <a:off x="829733" y="2609852"/>
            <a:ext cx="10464801" cy="3302001"/>
          </a:xfrm>
          <a:prstGeom prst="rect">
            <a:avLst/>
          </a:prstGeom>
        </p:spPr>
        <p:txBody>
          <a:bodyPr anchor="b"/>
          <a:lstStyle>
            <a:lvl1pPr algn="l">
              <a:defRPr sz="6000" i="1">
                <a:solidFill>
                  <a:srgbClr val="FFFFFF"/>
                </a:solidFill>
                <a:latin typeface="Rockwell"/>
                <a:ea typeface="Rockwell"/>
                <a:cs typeface="Rockwell"/>
                <a:sym typeface="Rockwell"/>
              </a:defRPr>
            </a:lvl1pPr>
          </a:lstStyle>
          <a:p>
            <a:r>
              <a:rPr dirty="0"/>
              <a:t>Title Text</a:t>
            </a:r>
          </a:p>
        </p:txBody>
      </p:sp>
      <p:sp>
        <p:nvSpPr>
          <p:cNvPr id="86" name="Body Level One…"/>
          <p:cNvSpPr txBox="1">
            <a:spLocks noGrp="1"/>
          </p:cNvSpPr>
          <p:nvPr>
            <p:ph type="body" sz="quarter" idx="1" hasCustomPrompt="1"/>
          </p:nvPr>
        </p:nvSpPr>
        <p:spPr>
          <a:xfrm>
            <a:off x="829733" y="6013451"/>
            <a:ext cx="10464801" cy="1130301"/>
          </a:xfrm>
          <a:prstGeom prst="rect">
            <a:avLst/>
          </a:prstGeom>
        </p:spPr>
        <p:txBody>
          <a:bodyPr/>
          <a:lstStyle>
            <a:lvl1pPr marL="0" indent="0">
              <a:spcBef>
                <a:spcPts val="0"/>
              </a:spcBef>
              <a:buSzTx/>
              <a:buNone/>
              <a:defRPr sz="2500">
                <a:solidFill>
                  <a:srgbClr val="FFFFFF"/>
                </a:solidFill>
              </a:defRPr>
            </a:lvl1pPr>
            <a:lvl2pPr marL="0" indent="0">
              <a:spcBef>
                <a:spcPts val="0"/>
              </a:spcBef>
              <a:buSzTx/>
              <a:buNone/>
              <a:defRPr sz="2500">
                <a:solidFill>
                  <a:srgbClr val="FFFFFF"/>
                </a:solidFill>
              </a:defRPr>
            </a:lvl2pPr>
            <a:lvl3pPr marL="0" indent="0">
              <a:spcBef>
                <a:spcPts val="0"/>
              </a:spcBef>
              <a:buSzTx/>
              <a:buNone/>
              <a:defRPr sz="2500">
                <a:solidFill>
                  <a:srgbClr val="FFFFFF"/>
                </a:solidFill>
              </a:defRPr>
            </a:lvl3pPr>
            <a:lvl4pPr marL="0" indent="0">
              <a:spcBef>
                <a:spcPts val="0"/>
              </a:spcBef>
              <a:buSzTx/>
              <a:buNone/>
              <a:defRPr sz="2500">
                <a:solidFill>
                  <a:srgbClr val="FFFFFF"/>
                </a:solidFill>
              </a:defRPr>
            </a:lvl4pPr>
            <a:lvl5pPr marL="0" indent="0">
              <a:spcBef>
                <a:spcPts val="0"/>
              </a:spcBef>
              <a:buSzTx/>
              <a:buNone/>
              <a:defRPr sz="2500">
                <a:solidFill>
                  <a:srgbClr val="FFFFFF"/>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6" name="Picture 5" descr="Pattern putih.psd"/>
          <p:cNvPicPr>
            <a:picLocks noChangeAspect="1"/>
          </p:cNvPicPr>
          <p:nvPr userDrawn="1"/>
        </p:nvPicPr>
        <p:blipFill>
          <a:blip r:embed="rId2">
            <a:alphaModFix amt="40000"/>
          </a:blip>
          <a:stretch>
            <a:fillRect/>
          </a:stretch>
        </p:blipFill>
        <p:spPr>
          <a:xfrm rot="10800000">
            <a:off x="-2152947" y="-1920520"/>
            <a:ext cx="8549829" cy="6704448"/>
          </a:xfrm>
          <a:prstGeom prst="rect">
            <a:avLst/>
          </a:prstGeom>
        </p:spPr>
      </p:pic>
      <p:sp>
        <p:nvSpPr>
          <p:cNvPr id="7" name="Rectangle 6"/>
          <p:cNvSpPr/>
          <p:nvPr userDrawn="1"/>
        </p:nvSpPr>
        <p:spPr>
          <a:xfrm>
            <a:off x="-25400" y="8172450"/>
            <a:ext cx="13055600" cy="159284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5213" y="8471188"/>
            <a:ext cx="2598642" cy="995367"/>
          </a:xfrm>
          <a:prstGeom prst="rect">
            <a:avLst/>
          </a:prstGeom>
        </p:spPr>
      </p:pic>
      <p:sp>
        <p:nvSpPr>
          <p:cNvPr id="10" name="Title Text"/>
          <p:cNvSpPr txBox="1"/>
          <p:nvPr userDrawn="1"/>
        </p:nvSpPr>
        <p:spPr>
          <a:xfrm>
            <a:off x="829733" y="8881795"/>
            <a:ext cx="5205486" cy="418579"/>
          </a:xfrm>
          <a:prstGeom prst="rect">
            <a:avLst/>
          </a:prstGeom>
          <a:ln w="12700">
            <a:miter lim="400000"/>
          </a:ln>
        </p:spPr>
        <p:txBody>
          <a:bodyPr lIns="50800" tIns="50800" rIns="50800" bIns="50800" anchor="ctr">
            <a:norm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ID" sz="1600" b="1" dirty="0">
                <a:solidFill>
                  <a:srgbClr val="272F54"/>
                </a:solidFill>
              </a:rPr>
              <a:t>Bersama BSSN Negara Aman Rakyat Sejahtera</a:t>
            </a:r>
          </a:p>
        </p:txBody>
      </p:sp>
      <p:sp>
        <p:nvSpPr>
          <p:cNvPr id="11" name="Sub judul presentasi"/>
          <p:cNvSpPr txBox="1"/>
          <p:nvPr userDrawn="1"/>
        </p:nvSpPr>
        <p:spPr>
          <a:xfrm>
            <a:off x="410945" y="8502271"/>
            <a:ext cx="3272590" cy="593668"/>
          </a:xfrm>
          <a:prstGeom prst="rect">
            <a:avLst/>
          </a:prstGeom>
          <a:ln w="12700">
            <a:miter lim="400000"/>
          </a:ln>
        </p:spPr>
        <p:txBody>
          <a:bodyPr lIns="50800" tIns="50800" rIns="50800" bIns="50800">
            <a:normAutofit/>
          </a:bodyPr>
          <a:lstStyle>
            <a:lvl1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1pPr>
            <a:lvl2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2pPr>
            <a:lvl3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3pPr>
            <a:lvl4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4pPr>
            <a:lvl5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5pPr>
            <a:lvl6pPr marL="2667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6pPr>
            <a:lvl7pPr marL="3111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7pPr>
            <a:lvl8pPr marL="3556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8pPr>
            <a:lvl9pPr marL="4000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9pPr>
          </a:lstStyle>
          <a:p>
            <a:pPr algn="r" hangingPunct="1"/>
            <a:r>
              <a:rPr lang="en-US" sz="2800" b="1" dirty="0">
                <a:solidFill>
                  <a:srgbClr val="272F54"/>
                </a:solidFill>
              </a:rPr>
              <a:t>#</a:t>
            </a:r>
            <a:r>
              <a:rPr lang="en-US" sz="2800" b="1" dirty="0" err="1">
                <a:solidFill>
                  <a:srgbClr val="EBB241"/>
                </a:solidFill>
              </a:rPr>
              <a:t>Jaga</a:t>
            </a:r>
            <a:r>
              <a:rPr lang="en-US" sz="2800" b="1" dirty="0" err="1">
                <a:solidFill>
                  <a:srgbClr val="272F54"/>
                </a:solidFill>
              </a:rPr>
              <a:t>RuangSiber</a:t>
            </a:r>
            <a:endParaRPr lang="en-US" sz="2800" b="1" dirty="0">
              <a:solidFill>
                <a:srgbClr val="272F54"/>
              </a:solidFill>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008C3E-F4F1-4CB4-B2AE-1C6393C9BE3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00455-D9A8-4C59-9E50-00541EFB3DB4}" type="slidenum">
              <a:rPr lang="en-US" smtClean="0"/>
              <a:t>‹#›</a:t>
            </a:fld>
            <a:endParaRPr 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Parallelogram 5"/>
          <p:cNvSpPr/>
          <p:nvPr userDrawn="1"/>
        </p:nvSpPr>
        <p:spPr>
          <a:xfrm>
            <a:off x="-609600" y="-44132"/>
            <a:ext cx="13614400" cy="959104"/>
          </a:xfrm>
          <a:prstGeom prst="parallelogram">
            <a:avLst>
              <a:gd name="adj" fmla="val 75848"/>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2" name="Title 1"/>
          <p:cNvSpPr>
            <a:spLocks noGrp="1"/>
          </p:cNvSpPr>
          <p:nvPr>
            <p:ph type="title"/>
          </p:nvPr>
        </p:nvSpPr>
        <p:spPr>
          <a:xfrm>
            <a:off x="447023" y="112582"/>
            <a:ext cx="8894311" cy="651244"/>
          </a:xfrm>
        </p:spPr>
        <p:txBody>
          <a:bodyPr>
            <a:normAutofit/>
          </a:bodyPr>
          <a:lstStyle>
            <a:lvl1pPr>
              <a:defRPr sz="2560"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a:xfrm>
            <a:off x="894080" y="9040142"/>
            <a:ext cx="2926080" cy="519289"/>
          </a:xfrm>
        </p:spPr>
        <p:txBody>
          <a:bodyPr/>
          <a:lstStyle/>
          <a:p>
            <a:fld id="{6C4A1D6C-F048-874B-9CAA-28DF616EF4DE}" type="datetimeFigureOut">
              <a:rPr lang="en-US" smtClean="0"/>
              <a:t>11/8/2023</a:t>
            </a:fld>
            <a:endParaRPr lang="en-US"/>
          </a:p>
        </p:txBody>
      </p:sp>
      <p:sp>
        <p:nvSpPr>
          <p:cNvPr id="4" name="Footer Placeholder 3"/>
          <p:cNvSpPr>
            <a:spLocks noGrp="1"/>
          </p:cNvSpPr>
          <p:nvPr>
            <p:ph type="ftr" sz="quarter" idx="11"/>
          </p:nvPr>
        </p:nvSpPr>
        <p:spPr>
          <a:xfrm>
            <a:off x="4307840" y="9040142"/>
            <a:ext cx="4389120" cy="519289"/>
          </a:xfrm>
        </p:spPr>
        <p:txBody>
          <a:bodyPr/>
          <a:lstStyle/>
          <a:p>
            <a:endParaRPr lang="en-US"/>
          </a:p>
        </p:txBody>
      </p:sp>
      <p:sp>
        <p:nvSpPr>
          <p:cNvPr id="5" name="Slide Number Placeholder 4"/>
          <p:cNvSpPr>
            <a:spLocks noGrp="1"/>
          </p:cNvSpPr>
          <p:nvPr>
            <p:ph type="sldNum" sz="quarter" idx="12"/>
          </p:nvPr>
        </p:nvSpPr>
        <p:spPr/>
        <p:txBody>
          <a:bodyPr/>
          <a:lstStyle/>
          <a:p>
            <a:fld id="{013A66A6-8506-284B-9562-9F1F0D177FD9}" type="slidenum">
              <a:rPr lang="en-US" smtClean="0"/>
              <a:t>‹#›</a:t>
            </a:fld>
            <a:endParaRPr lang="en-US"/>
          </a:p>
        </p:txBody>
      </p:sp>
      <p:sp>
        <p:nvSpPr>
          <p:cNvPr id="7" name="Rectangle 6"/>
          <p:cNvSpPr/>
          <p:nvPr userDrawn="1"/>
        </p:nvSpPr>
        <p:spPr>
          <a:xfrm>
            <a:off x="266007" y="149053"/>
            <a:ext cx="106403" cy="6147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56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7" name="Title Text"/>
          <p:cNvSpPr txBox="1">
            <a:spLocks noGrp="1"/>
          </p:cNvSpPr>
          <p:nvPr>
            <p:ph type="title" hasCustomPrompt="1"/>
          </p:nvPr>
        </p:nvSpPr>
        <p:spPr>
          <a:xfrm>
            <a:off x="1050653" y="626533"/>
            <a:ext cx="8569062" cy="1096302"/>
          </a:xfrm>
          <a:prstGeom prst="rect">
            <a:avLst/>
          </a:prstGeom>
        </p:spPr>
        <p:txBody>
          <a:bodyPr/>
          <a:lstStyle>
            <a:lvl1pPr algn="l">
              <a:defRPr sz="4000" i="1">
                <a:latin typeface="Rockwell"/>
                <a:ea typeface="Rockwell"/>
                <a:cs typeface="Rockwell"/>
                <a:sym typeface="Rockwell"/>
              </a:defRPr>
            </a:lvl1pPr>
          </a:lstStyle>
          <a:p>
            <a:r>
              <a:rPr dirty="0"/>
              <a:t>Title Text</a:t>
            </a:r>
          </a:p>
        </p:txBody>
      </p:sp>
      <p:sp>
        <p:nvSpPr>
          <p:cNvPr id="38" name="Body Level One…"/>
          <p:cNvSpPr txBox="1">
            <a:spLocks noGrp="1"/>
          </p:cNvSpPr>
          <p:nvPr>
            <p:ph type="body" idx="1" hasCustomPrompt="1"/>
          </p:nvPr>
        </p:nvSpPr>
        <p:spPr>
          <a:xfrm>
            <a:off x="952500" y="2167468"/>
            <a:ext cx="11099800" cy="6286501"/>
          </a:xfrm>
          <a:prstGeom prst="rect">
            <a:avLst/>
          </a:prstGeom>
        </p:spPr>
        <p:txBody>
          <a:bodyPr/>
          <a:lstStyle>
            <a:lvl1pPr>
              <a:defRPr sz="2700"/>
            </a:lvl1pPr>
            <a:lvl2pPr>
              <a:defRPr sz="2700"/>
            </a:lvl2pPr>
            <a:lvl3pPr>
              <a:defRPr sz="2700"/>
            </a:lvl3pPr>
            <a:lvl4pPr>
              <a:defRPr sz="2700"/>
            </a:lvl4pPr>
            <a:lvl5pPr>
              <a:defRPr sz="2700"/>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copy">
    <p:spTree>
      <p:nvGrpSpPr>
        <p:cNvPr id="1" name=""/>
        <p:cNvGrpSpPr/>
        <p:nvPr/>
      </p:nvGrpSpPr>
      <p:grpSpPr>
        <a:xfrm>
          <a:off x="0" y="0"/>
          <a:ext cx="0" cy="0"/>
          <a:chOff x="0" y="0"/>
          <a:chExt cx="0" cy="0"/>
        </a:xfrm>
      </p:grpSpPr>
      <p:sp>
        <p:nvSpPr>
          <p:cNvPr id="83" name="Rectangle"/>
          <p:cNvSpPr/>
          <p:nvPr/>
        </p:nvSpPr>
        <p:spPr>
          <a:xfrm>
            <a:off x="-25400" y="-11694"/>
            <a:ext cx="13055600" cy="9776988"/>
          </a:xfrm>
          <a:prstGeom prst="rect">
            <a:avLst/>
          </a:prstGeom>
          <a:solidFill>
            <a:srgbClr val="1C3049"/>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85" name="Title Text"/>
          <p:cNvSpPr txBox="1">
            <a:spLocks noGrp="1"/>
          </p:cNvSpPr>
          <p:nvPr>
            <p:ph type="title" hasCustomPrompt="1"/>
          </p:nvPr>
        </p:nvSpPr>
        <p:spPr>
          <a:xfrm>
            <a:off x="829733" y="2609852"/>
            <a:ext cx="10464801" cy="3302001"/>
          </a:xfrm>
          <a:prstGeom prst="rect">
            <a:avLst/>
          </a:prstGeom>
        </p:spPr>
        <p:txBody>
          <a:bodyPr anchor="b"/>
          <a:lstStyle>
            <a:lvl1pPr algn="l">
              <a:defRPr sz="6000" i="1">
                <a:solidFill>
                  <a:srgbClr val="FFFFFF"/>
                </a:solidFill>
                <a:latin typeface="Rockwell"/>
                <a:ea typeface="Rockwell"/>
                <a:cs typeface="Rockwell"/>
                <a:sym typeface="Rockwell"/>
              </a:defRPr>
            </a:lvl1pPr>
          </a:lstStyle>
          <a:p>
            <a:r>
              <a:rPr dirty="0"/>
              <a:t>Title Text</a:t>
            </a:r>
          </a:p>
        </p:txBody>
      </p:sp>
      <p:sp>
        <p:nvSpPr>
          <p:cNvPr id="86" name="Body Level One…"/>
          <p:cNvSpPr txBox="1">
            <a:spLocks noGrp="1"/>
          </p:cNvSpPr>
          <p:nvPr>
            <p:ph type="body" sz="quarter" idx="1" hasCustomPrompt="1"/>
          </p:nvPr>
        </p:nvSpPr>
        <p:spPr>
          <a:xfrm>
            <a:off x="829733" y="6013451"/>
            <a:ext cx="10464801" cy="1130301"/>
          </a:xfrm>
          <a:prstGeom prst="rect">
            <a:avLst/>
          </a:prstGeom>
        </p:spPr>
        <p:txBody>
          <a:bodyPr/>
          <a:lstStyle>
            <a:lvl1pPr marL="0" indent="0">
              <a:spcBef>
                <a:spcPts val="0"/>
              </a:spcBef>
              <a:buSzTx/>
              <a:buNone/>
              <a:defRPr sz="2500">
                <a:solidFill>
                  <a:srgbClr val="FFFFFF"/>
                </a:solidFill>
              </a:defRPr>
            </a:lvl1pPr>
            <a:lvl2pPr marL="0" indent="0">
              <a:spcBef>
                <a:spcPts val="0"/>
              </a:spcBef>
              <a:buSzTx/>
              <a:buNone/>
              <a:defRPr sz="2500">
                <a:solidFill>
                  <a:srgbClr val="FFFFFF"/>
                </a:solidFill>
              </a:defRPr>
            </a:lvl2pPr>
            <a:lvl3pPr marL="0" indent="0">
              <a:spcBef>
                <a:spcPts val="0"/>
              </a:spcBef>
              <a:buSzTx/>
              <a:buNone/>
              <a:defRPr sz="2500">
                <a:solidFill>
                  <a:srgbClr val="FFFFFF"/>
                </a:solidFill>
              </a:defRPr>
            </a:lvl3pPr>
            <a:lvl4pPr marL="0" indent="0">
              <a:spcBef>
                <a:spcPts val="0"/>
              </a:spcBef>
              <a:buSzTx/>
              <a:buNone/>
              <a:defRPr sz="2500">
                <a:solidFill>
                  <a:srgbClr val="FFFFFF"/>
                </a:solidFill>
              </a:defRPr>
            </a:lvl4pPr>
            <a:lvl5pPr marL="0" indent="0">
              <a:spcBef>
                <a:spcPts val="0"/>
              </a:spcBef>
              <a:buSzTx/>
              <a:buNone/>
              <a:defRPr sz="2500">
                <a:solidFill>
                  <a:srgbClr val="FFFFFF"/>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6" name="Picture 5" descr="Pattern putih.psd"/>
          <p:cNvPicPr>
            <a:picLocks noChangeAspect="1"/>
          </p:cNvPicPr>
          <p:nvPr userDrawn="1"/>
        </p:nvPicPr>
        <p:blipFill>
          <a:blip r:embed="rId2">
            <a:alphaModFix amt="40000"/>
          </a:blip>
          <a:stretch>
            <a:fillRect/>
          </a:stretch>
        </p:blipFill>
        <p:spPr>
          <a:xfrm rot="10800000">
            <a:off x="-2152947" y="-1920520"/>
            <a:ext cx="8549829" cy="6704448"/>
          </a:xfrm>
          <a:prstGeom prst="rect">
            <a:avLst/>
          </a:prstGeom>
        </p:spPr>
      </p:pic>
      <p:sp>
        <p:nvSpPr>
          <p:cNvPr id="7" name="Rectangle 6"/>
          <p:cNvSpPr/>
          <p:nvPr userDrawn="1"/>
        </p:nvSpPr>
        <p:spPr>
          <a:xfrm>
            <a:off x="-25400" y="8172450"/>
            <a:ext cx="13055600" cy="159284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 name="Picture 8"/>
          <p:cNvPicPr>
            <a:picLocks noChangeAspect="1"/>
          </p:cNvPicPr>
          <p:nvPr userDrawn="1"/>
        </p:nvPicPr>
        <p:blipFill>
          <a:blip r:embed="rId3" cstate="screen"/>
          <a:stretch>
            <a:fillRect/>
          </a:stretch>
        </p:blipFill>
        <p:spPr>
          <a:xfrm>
            <a:off x="9995213" y="8471188"/>
            <a:ext cx="2598642" cy="995367"/>
          </a:xfrm>
          <a:prstGeom prst="rect">
            <a:avLst/>
          </a:prstGeom>
        </p:spPr>
      </p:pic>
      <p:pic>
        <p:nvPicPr>
          <p:cNvPr id="10" name="Picture 9"/>
          <p:cNvPicPr>
            <a:picLocks noChangeAspect="1"/>
          </p:cNvPicPr>
          <p:nvPr userDrawn="1"/>
        </p:nvPicPr>
        <p:blipFill>
          <a:blip r:embed="rId4" cstate="screen"/>
          <a:stretch>
            <a:fillRect/>
          </a:stretch>
        </p:blipFill>
        <p:spPr>
          <a:xfrm>
            <a:off x="96134" y="8750251"/>
            <a:ext cx="3376361" cy="246810"/>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43328" y="519289"/>
            <a:ext cx="9333581" cy="1214684"/>
          </a:xfrm>
          <a:prstGeom prst="rect">
            <a:avLst/>
          </a:prstGeom>
        </p:spPr>
        <p:txBody>
          <a:bodyPr anchor="ctr"/>
          <a:lstStyle>
            <a:lvl1pPr algn="ctr">
              <a:defRPr sz="5120" b="1">
                <a:solidFill>
                  <a:schemeClr val="tx1">
                    <a:lumMod val="85000"/>
                    <a:lumOff val="15000"/>
                  </a:schemeClr>
                </a:solidFill>
                <a:latin typeface="Roboto" panose="02000000000000000000" pitchFamily="2" charset="0"/>
                <a:ea typeface="Roboto" panose="02000000000000000000" pitchFamily="2" charset="0"/>
              </a:defRPr>
            </a:lvl1pPr>
          </a:lstStyle>
          <a:p>
            <a:r>
              <a:rPr lang="en-US" dirty="0"/>
              <a:t>BASIC LAYOUT</a:t>
            </a:r>
            <a:endParaRPr lang="en-ID" dirty="0"/>
          </a:p>
        </p:txBody>
      </p:sp>
      <p:sp>
        <p:nvSpPr>
          <p:cNvPr id="3" name="Content Placeholder 2"/>
          <p:cNvSpPr>
            <a:spLocks noGrp="1"/>
          </p:cNvSpPr>
          <p:nvPr>
            <p:ph idx="1" hasCustomPrompt="1"/>
          </p:nvPr>
        </p:nvSpPr>
        <p:spPr>
          <a:xfrm>
            <a:off x="2242651" y="2683143"/>
            <a:ext cx="9333653" cy="6188570"/>
          </a:xfrm>
          <a:prstGeom prst="rect">
            <a:avLst/>
          </a:prstGeom>
        </p:spPr>
        <p:txBody>
          <a:bodyPr/>
          <a:lstStyle>
            <a:lvl1pPr marL="0" indent="0">
              <a:buNone/>
              <a:defRPr sz="1920">
                <a:solidFill>
                  <a:schemeClr val="tx1">
                    <a:lumMod val="85000"/>
                    <a:lumOff val="15000"/>
                  </a:schemeClr>
                </a:solidFill>
                <a:latin typeface="Roboto" panose="02000000000000000000" pitchFamily="2" charset="0"/>
                <a:ea typeface="Roboto" panose="02000000000000000000" pitchFamily="2" charset="0"/>
              </a:defRPr>
            </a:lvl1pPr>
          </a:lstStyle>
          <a:p>
            <a:pPr lvl="0"/>
            <a:r>
              <a:rPr lang="en-US" dirty="0"/>
              <a:t>Click to add text</a:t>
            </a:r>
            <a:endParaRPr lang="en-ID" dirty="0"/>
          </a:p>
        </p:txBody>
      </p:sp>
      <p:sp>
        <p:nvSpPr>
          <p:cNvPr id="7" name="Parallelogram 6"/>
          <p:cNvSpPr/>
          <p:nvPr userDrawn="1"/>
        </p:nvSpPr>
        <p:spPr>
          <a:xfrm rot="5400000">
            <a:off x="6217919" y="704427"/>
            <a:ext cx="568961" cy="17339732"/>
          </a:xfrm>
          <a:prstGeom prst="parallelogram">
            <a:avLst>
              <a:gd name="adj" fmla="val 0"/>
            </a:avLst>
          </a:prstGeom>
          <a:gradFill>
            <a:gsLst>
              <a:gs pos="70000">
                <a:srgbClr val="1D5C63"/>
              </a:gs>
              <a:gs pos="35000">
                <a:srgbClr val="417D7A"/>
              </a:gs>
              <a:gs pos="0">
                <a:srgbClr val="1A3C40"/>
              </a:gs>
              <a:gs pos="100000">
                <a:srgbClr val="1A3C40"/>
              </a:gs>
            </a:gsLst>
            <a:lin ang="5400000" scaled="1"/>
          </a:gradFill>
          <a:ln>
            <a:gradFill>
              <a:gsLst>
                <a:gs pos="0">
                  <a:schemeClr val="accent1">
                    <a:lumMod val="5000"/>
                    <a:lumOff val="95000"/>
                    <a:alpha val="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705" b="1" dirty="0">
                <a:latin typeface="Roboto" panose="02000000000000000000" pitchFamily="2" charset="0"/>
                <a:ea typeface="Roboto" panose="02000000000000000000" pitchFamily="2" charset="0"/>
              </a:rPr>
              <a:t>GRACS.ID</a:t>
            </a:r>
            <a:endParaRPr lang="en-ID" sz="1705" b="1" dirty="0">
              <a:latin typeface="Roboto" panose="02000000000000000000" pitchFamily="2" charset="0"/>
              <a:ea typeface="Roboto" panose="02000000000000000000" pitchFamily="2" charset="0"/>
            </a:endParaRPr>
          </a:p>
        </p:txBody>
      </p:sp>
      <p:sp>
        <p:nvSpPr>
          <p:cNvPr id="8" name="Parallelogram 7"/>
          <p:cNvSpPr/>
          <p:nvPr userDrawn="1"/>
        </p:nvSpPr>
        <p:spPr>
          <a:xfrm rot="5400000">
            <a:off x="6427891" y="-8570523"/>
            <a:ext cx="149013" cy="17339732"/>
          </a:xfrm>
          <a:prstGeom prst="parallelogram">
            <a:avLst>
              <a:gd name="adj" fmla="val 0"/>
            </a:avLst>
          </a:prstGeom>
          <a:gradFill>
            <a:gsLst>
              <a:gs pos="70000">
                <a:srgbClr val="1D5C63"/>
              </a:gs>
              <a:gs pos="35000">
                <a:srgbClr val="417D7A"/>
              </a:gs>
              <a:gs pos="0">
                <a:srgbClr val="1A3C40"/>
              </a:gs>
              <a:gs pos="100000">
                <a:srgbClr val="1A3C40"/>
              </a:gs>
            </a:gsLst>
            <a:lin ang="5400000" scaled="1"/>
          </a:gradFill>
          <a:ln>
            <a:gradFill>
              <a:gsLst>
                <a:gs pos="0">
                  <a:schemeClr val="accent1">
                    <a:lumMod val="5000"/>
                    <a:lumOff val="95000"/>
                    <a:alpha val="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ID" sz="1705" b="1" dirty="0">
              <a:latin typeface="Roboto" panose="02000000000000000000" pitchFamily="2" charset="0"/>
              <a:ea typeface="Roboto" panose="02000000000000000000" pitchFamily="2" charset="0"/>
            </a:endParaRPr>
          </a:p>
        </p:txBody>
      </p:sp>
      <p:pic>
        <p:nvPicPr>
          <p:cNvPr id="9" name="Picture 8"/>
          <p:cNvPicPr>
            <a:picLocks noChangeAspect="1"/>
          </p:cNvPicPr>
          <p:nvPr userDrawn="1"/>
        </p:nvPicPr>
        <p:blipFill>
          <a:blip r:embed="rId2"/>
          <a:stretch>
            <a:fillRect/>
          </a:stretch>
        </p:blipFill>
        <p:spPr>
          <a:xfrm>
            <a:off x="462959" y="467467"/>
            <a:ext cx="1732134" cy="799238"/>
          </a:xfrm>
          <a:prstGeom prst="rect">
            <a:avLst/>
          </a:prstGeom>
        </p:spPr>
      </p:pic>
      <p:pic>
        <p:nvPicPr>
          <p:cNvPr id="10" name="Picture 9"/>
          <p:cNvPicPr>
            <a:picLocks noChangeAspect="1"/>
          </p:cNvPicPr>
          <p:nvPr userDrawn="1"/>
        </p:nvPicPr>
        <p:blipFill>
          <a:blip r:embed="rId3"/>
          <a:stretch>
            <a:fillRect/>
          </a:stretch>
        </p:blipFill>
        <p:spPr>
          <a:xfrm>
            <a:off x="11620258" y="163005"/>
            <a:ext cx="1207894" cy="3155483"/>
          </a:xfrm>
          <a:prstGeom prst="rect">
            <a:avLst/>
          </a:prstGeom>
        </p:spPr>
      </p:pic>
      <p:pic>
        <p:nvPicPr>
          <p:cNvPr id="11" name="Picture 10"/>
          <p:cNvPicPr>
            <a:picLocks noChangeAspect="1"/>
          </p:cNvPicPr>
          <p:nvPr userDrawn="1"/>
        </p:nvPicPr>
        <p:blipFill>
          <a:blip r:embed="rId4"/>
          <a:stretch>
            <a:fillRect/>
          </a:stretch>
        </p:blipFill>
        <p:spPr>
          <a:xfrm>
            <a:off x="11915514" y="7707034"/>
            <a:ext cx="617382" cy="1025183"/>
          </a:xfrm>
          <a:prstGeom prst="rect">
            <a:avLst/>
          </a:prstGeom>
        </p:spPr>
      </p:pic>
      <p:sp>
        <p:nvSpPr>
          <p:cNvPr id="14" name="Content Placeholder 13"/>
          <p:cNvSpPr>
            <a:spLocks noGrp="1"/>
          </p:cNvSpPr>
          <p:nvPr>
            <p:ph sz="quarter" idx="10" hasCustomPrompt="1"/>
          </p:nvPr>
        </p:nvSpPr>
        <p:spPr>
          <a:xfrm>
            <a:off x="2242651" y="1791774"/>
            <a:ext cx="9333653" cy="534642"/>
          </a:xfrm>
          <a:prstGeom prst="rect">
            <a:avLst/>
          </a:prstGeom>
        </p:spPr>
        <p:txBody>
          <a:bodyPr/>
          <a:lstStyle>
            <a:lvl1pPr marL="0" indent="0" algn="ctr">
              <a:buNone/>
              <a:defRPr sz="1920">
                <a:solidFill>
                  <a:schemeClr val="tx1">
                    <a:lumMod val="75000"/>
                    <a:lumOff val="25000"/>
                  </a:schemeClr>
                </a:solidFill>
                <a:latin typeface="Roboto" panose="02000000000000000000" pitchFamily="2" charset="0"/>
                <a:ea typeface="Roboto" panose="02000000000000000000" pitchFamily="2" charset="0"/>
              </a:defRPr>
            </a:lvl1pPr>
          </a:lstStyle>
          <a:p>
            <a:pPr lvl="0"/>
            <a:r>
              <a:rPr lang="en-US" dirty="0"/>
              <a:t>Insert the title of your subtitle here</a:t>
            </a:r>
            <a:endParaRPr lang="en-ID"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008C3E-F4F1-4CB4-B2AE-1C6393C9BE37}"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00455-D9A8-4C59-9E50-00541EFB3DB4}" type="slidenum">
              <a:rPr lang="en-US" smtClean="0"/>
              <a:t>‹#›</a:t>
            </a:fld>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12" name="Title 11"/>
          <p:cNvSpPr>
            <a:spLocks noGrp="1"/>
          </p:cNvSpPr>
          <p:nvPr>
            <p:ph type="title"/>
          </p:nvPr>
        </p:nvSpPr>
        <p:spPr>
          <a:xfrm>
            <a:off x="1828801" y="1551114"/>
            <a:ext cx="10363200" cy="1463040"/>
          </a:xfrm>
        </p:spPr>
        <p:txBody>
          <a:bodyPr/>
          <a:lstStyle>
            <a:lvl1pPr>
              <a:defRPr sz="4265"/>
            </a:lvl1pPr>
          </a:lstStyle>
          <a:p>
            <a:r>
              <a:rPr lang="en-US"/>
              <a:t>Click to edit Master title style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9"/>
        <p:cNvGrpSpPr/>
        <p:nvPr/>
      </p:nvGrpSpPr>
      <p:grpSpPr>
        <a:xfrm>
          <a:off x="0" y="0"/>
          <a:ext cx="0" cy="0"/>
          <a:chOff x="0" y="0"/>
          <a:chExt cx="0" cy="0"/>
        </a:xfrm>
      </p:grpSpPr>
      <p:sp>
        <p:nvSpPr>
          <p:cNvPr id="50" name="Google Shape;50;p10"/>
          <p:cNvSpPr>
            <a:spLocks noGrp="1"/>
          </p:cNvSpPr>
          <p:nvPr>
            <p:ph type="pic" idx="2"/>
          </p:nvPr>
        </p:nvSpPr>
        <p:spPr>
          <a:xfrm>
            <a:off x="-9351" y="0"/>
            <a:ext cx="13004800" cy="9753600"/>
          </a:xfrm>
          <a:prstGeom prst="rect">
            <a:avLst/>
          </a:prstGeom>
          <a:noFill/>
          <a:ln>
            <a:noFill/>
          </a:ln>
        </p:spPr>
      </p:sp>
      <p:sp>
        <p:nvSpPr>
          <p:cNvPr id="51" name="Google Shape;51;p10"/>
          <p:cNvSpPr txBox="1">
            <a:spLocks noGrp="1"/>
          </p:cNvSpPr>
          <p:nvPr>
            <p:ph type="title"/>
          </p:nvPr>
        </p:nvSpPr>
        <p:spPr>
          <a:xfrm>
            <a:off x="1024000" y="7653073"/>
            <a:ext cx="10956800" cy="1086009"/>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500"/>
              <a:buNone/>
              <a:defRPr sz="4267">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305321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5" name="Rectangle"/>
          <p:cNvSpPr/>
          <p:nvPr/>
        </p:nvSpPr>
        <p:spPr>
          <a:xfrm>
            <a:off x="-25400" y="-11694"/>
            <a:ext cx="13055600" cy="9776988"/>
          </a:xfrm>
          <a:prstGeom prst="rect">
            <a:avLst/>
          </a:prstGeom>
          <a:solidFill>
            <a:srgbClr val="1C3049"/>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pic>
        <p:nvPicPr>
          <p:cNvPr id="3" name="Picture 2" descr="Pattern putih.psd"/>
          <p:cNvPicPr>
            <a:picLocks noChangeAspect="1"/>
          </p:cNvPicPr>
          <p:nvPr userDrawn="1"/>
        </p:nvPicPr>
        <p:blipFill>
          <a:blip r:embed="rId2">
            <a:alphaModFix amt="40000"/>
          </a:blip>
          <a:stretch>
            <a:fillRect/>
          </a:stretch>
        </p:blipFill>
        <p:spPr>
          <a:xfrm>
            <a:off x="5531761" y="433667"/>
            <a:ext cx="10448331" cy="8193179"/>
          </a:xfrm>
          <a:prstGeom prst="rect">
            <a:avLst/>
          </a:prstGeom>
        </p:spPr>
      </p:pic>
      <p:sp>
        <p:nvSpPr>
          <p:cNvPr id="17" name="Title Text"/>
          <p:cNvSpPr txBox="1">
            <a:spLocks noGrp="1"/>
          </p:cNvSpPr>
          <p:nvPr>
            <p:ph type="title" hasCustomPrompt="1"/>
          </p:nvPr>
        </p:nvSpPr>
        <p:spPr>
          <a:xfrm>
            <a:off x="829733" y="1638300"/>
            <a:ext cx="10464801" cy="3302000"/>
          </a:xfrm>
          <a:prstGeom prst="rect">
            <a:avLst/>
          </a:prstGeom>
        </p:spPr>
        <p:txBody>
          <a:bodyPr anchor="b">
            <a:normAutofit/>
          </a:bodyPr>
          <a:lstStyle>
            <a:lvl1pPr algn="l">
              <a:defRPr sz="8000" i="1">
                <a:solidFill>
                  <a:srgbClr val="FFFFFF"/>
                </a:solidFill>
                <a:latin typeface="Rockwell"/>
                <a:ea typeface="Rockwell"/>
                <a:cs typeface="Rockwell"/>
                <a:sym typeface="Rockwell"/>
              </a:defRPr>
            </a:lvl1pPr>
          </a:lstStyle>
          <a:p>
            <a:r>
              <a:rPr dirty="0"/>
              <a:t>Title Text</a:t>
            </a:r>
          </a:p>
        </p:txBody>
      </p:sp>
      <p:sp>
        <p:nvSpPr>
          <p:cNvPr id="18" name="Body Level One…"/>
          <p:cNvSpPr txBox="1">
            <a:spLocks noGrp="1"/>
          </p:cNvSpPr>
          <p:nvPr>
            <p:ph type="body" sz="quarter" idx="1" hasCustomPrompt="1"/>
          </p:nvPr>
        </p:nvSpPr>
        <p:spPr>
          <a:xfrm>
            <a:off x="829733" y="5041900"/>
            <a:ext cx="10464801" cy="1130300"/>
          </a:xfrm>
          <a:prstGeom prst="rect">
            <a:avLst/>
          </a:prstGeom>
        </p:spPr>
        <p:txBody>
          <a:bodyPr/>
          <a:lstStyle>
            <a:lvl1pPr marL="0" indent="0">
              <a:spcBef>
                <a:spcPts val="0"/>
              </a:spcBef>
              <a:buSzTx/>
              <a:buNone/>
              <a:defRPr sz="3700">
                <a:solidFill>
                  <a:srgbClr val="FFFFFF"/>
                </a:solidFill>
              </a:defRPr>
            </a:lvl1pPr>
            <a:lvl2pPr marL="0" indent="0">
              <a:spcBef>
                <a:spcPts val="0"/>
              </a:spcBef>
              <a:buSzTx/>
              <a:buNone/>
              <a:defRPr sz="3700">
                <a:solidFill>
                  <a:srgbClr val="FFFFFF"/>
                </a:solidFill>
              </a:defRPr>
            </a:lvl2pPr>
            <a:lvl3pPr marL="0" indent="0">
              <a:spcBef>
                <a:spcPts val="0"/>
              </a:spcBef>
              <a:buSzTx/>
              <a:buNone/>
              <a:defRPr sz="3700">
                <a:solidFill>
                  <a:srgbClr val="FFFFFF"/>
                </a:solidFill>
              </a:defRPr>
            </a:lvl3pPr>
            <a:lvl4pPr marL="0" indent="0">
              <a:spcBef>
                <a:spcPts val="0"/>
              </a:spcBef>
              <a:buSzTx/>
              <a:buNone/>
              <a:defRPr sz="3700">
                <a:solidFill>
                  <a:srgbClr val="FFFFFF"/>
                </a:solidFill>
              </a:defRPr>
            </a:lvl4pPr>
            <a:lvl5pPr marL="0" indent="0">
              <a:spcBef>
                <a:spcPts val="0"/>
              </a:spcBef>
              <a:buSzTx/>
              <a:buNone/>
              <a:defRPr sz="37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xfrm>
            <a:off x="13893952" y="7925350"/>
            <a:ext cx="322204" cy="348813"/>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t>‹#›</a:t>
            </a:fld>
            <a:endParaRPr dirty="0"/>
          </a:p>
        </p:txBody>
      </p:sp>
      <p:sp>
        <p:nvSpPr>
          <p:cNvPr id="2" name="Rectangle 1"/>
          <p:cNvSpPr/>
          <p:nvPr userDrawn="1"/>
        </p:nvSpPr>
        <p:spPr>
          <a:xfrm>
            <a:off x="-25400" y="8172450"/>
            <a:ext cx="13055600" cy="159284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5213" y="8471188"/>
            <a:ext cx="2598642" cy="995367"/>
          </a:xfrm>
          <a:prstGeom prst="rect">
            <a:avLst/>
          </a:prstGeom>
        </p:spPr>
      </p:pic>
      <p:sp>
        <p:nvSpPr>
          <p:cNvPr id="11" name="Title Text"/>
          <p:cNvSpPr txBox="1"/>
          <p:nvPr userDrawn="1"/>
        </p:nvSpPr>
        <p:spPr>
          <a:xfrm>
            <a:off x="949129" y="8881795"/>
            <a:ext cx="3717874" cy="348812"/>
          </a:xfrm>
          <a:prstGeom prst="rect">
            <a:avLst/>
          </a:prstGeom>
          <a:ln w="12700">
            <a:miter lim="400000"/>
          </a:ln>
        </p:spPr>
        <p:txBody>
          <a:bodyPr lIns="50800" tIns="50800" rIns="50800" bIns="50800" anchor="ctr">
            <a:normAutofit fontScale="85000" lnSpcReduction="10000"/>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ID" sz="1400" b="1" dirty="0">
                <a:solidFill>
                  <a:srgbClr val="272F54"/>
                </a:solidFill>
              </a:rPr>
              <a:t>Bersama BSSN Negara Aman Rakyat Sejahtera</a:t>
            </a:r>
          </a:p>
        </p:txBody>
      </p:sp>
      <p:sp>
        <p:nvSpPr>
          <p:cNvPr id="12" name="Sub judul presentasi"/>
          <p:cNvSpPr txBox="1"/>
          <p:nvPr userDrawn="1"/>
        </p:nvSpPr>
        <p:spPr>
          <a:xfrm>
            <a:off x="786063" y="8603724"/>
            <a:ext cx="2253177" cy="475217"/>
          </a:xfrm>
          <a:prstGeom prst="rect">
            <a:avLst/>
          </a:prstGeom>
          <a:ln w="12700">
            <a:miter lim="400000"/>
          </a:ln>
        </p:spPr>
        <p:txBody>
          <a:bodyPr lIns="50800" tIns="50800" rIns="50800" bIns="50800">
            <a:normAutofit/>
          </a:bodyPr>
          <a:lstStyle>
            <a:lvl1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1pPr>
            <a:lvl2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2pPr>
            <a:lvl3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3pPr>
            <a:lvl4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4pPr>
            <a:lvl5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5pPr>
            <a:lvl6pPr marL="2667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6pPr>
            <a:lvl7pPr marL="3111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7pPr>
            <a:lvl8pPr marL="3556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8pPr>
            <a:lvl9pPr marL="4000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9pPr>
          </a:lstStyle>
          <a:p>
            <a:pPr algn="r" hangingPunct="1"/>
            <a:r>
              <a:rPr lang="en-US" sz="2000" b="1" dirty="0">
                <a:solidFill>
                  <a:srgbClr val="272F54"/>
                </a:solidFill>
              </a:rPr>
              <a:t>#</a:t>
            </a:r>
            <a:r>
              <a:rPr lang="en-US" sz="2000" b="1" dirty="0" err="1">
                <a:solidFill>
                  <a:srgbClr val="EBB241"/>
                </a:solidFill>
              </a:rPr>
              <a:t>Jaga</a:t>
            </a:r>
            <a:r>
              <a:rPr lang="en-US" sz="2000" b="1" dirty="0" err="1">
                <a:solidFill>
                  <a:srgbClr val="272F54"/>
                </a:solidFill>
              </a:rPr>
              <a:t>RuangSiber</a:t>
            </a:r>
            <a:endParaRPr lang="en-US" sz="2000" b="1" dirty="0">
              <a:solidFill>
                <a:srgbClr val="272F54"/>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image" Target="../media/image2.png" /><Relationship Id="rId5" Type="http://schemas.openxmlformats.org/officeDocument/2006/relationships/slideLayout" Target="../slideLayouts/slideLayout5.xml" /><Relationship Id="rId10" Type="http://schemas.openxmlformats.org/officeDocument/2006/relationships/image" Target="../media/image1.jpeg" /><Relationship Id="rId4" Type="http://schemas.openxmlformats.org/officeDocument/2006/relationships/slideLayout" Target="../slideLayouts/slideLayout4.xml" /><Relationship Id="rId9" Type="http://schemas.openxmlformats.org/officeDocument/2006/relationships/theme" Target="../theme/theme1.xml" /></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 /><Relationship Id="rId3" Type="http://schemas.openxmlformats.org/officeDocument/2006/relationships/slideLayout" Target="../slideLayouts/slideLayout11.xml" /><Relationship Id="rId7" Type="http://schemas.openxmlformats.org/officeDocument/2006/relationships/theme" Target="../theme/theme2.xml" /><Relationship Id="rId2" Type="http://schemas.openxmlformats.org/officeDocument/2006/relationships/slideLayout" Target="../slideLayouts/slideLayout10.xml" /><Relationship Id="rId1" Type="http://schemas.openxmlformats.org/officeDocument/2006/relationships/slideLayout" Target="../slideLayouts/slideLayout9.xml" /><Relationship Id="rId6" Type="http://schemas.openxmlformats.org/officeDocument/2006/relationships/slideLayout" Target="../slideLayouts/slideLayout14.xml" /><Relationship Id="rId5" Type="http://schemas.openxmlformats.org/officeDocument/2006/relationships/slideLayout" Target="../slideLayouts/slideLayout13.xml" /><Relationship Id="rId4" Type="http://schemas.openxmlformats.org/officeDocument/2006/relationships/slideLayout" Target="../slideLayouts/slideLayout12.xml" /><Relationship Id="rId9" Type="http://schemas.openxmlformats.org/officeDocument/2006/relationships/image" Target="../media/image8.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Title Text"/>
          <p:cNvSpPr txBox="1"/>
          <p:nvPr userDrawn="1"/>
        </p:nvSpPr>
        <p:spPr>
          <a:xfrm>
            <a:off x="858131" y="8788401"/>
            <a:ext cx="2816237" cy="535599"/>
          </a:xfrm>
          <a:prstGeom prst="rect">
            <a:avLst/>
          </a:prstGeom>
          <a:ln w="12700">
            <a:miter lim="400000"/>
          </a:ln>
        </p:spPr>
        <p:txBody>
          <a:bodyPr lIns="50800" tIns="50800" rIns="50800" bIns="50800" anchor="ctr">
            <a:norm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ID" sz="900" b="1" dirty="0">
                <a:solidFill>
                  <a:srgbClr val="132C4D"/>
                </a:solidFill>
              </a:rPr>
              <a:t>Bersama BSSN, Negara Aman Rakyat Sejahtera</a:t>
            </a:r>
          </a:p>
        </p:txBody>
      </p:sp>
      <p:pic>
        <p:nvPicPr>
          <p:cNvPr id="3" name="Picture 2" descr="Pattern Biru.jpg"/>
          <p:cNvPicPr>
            <a:picLocks noChangeAspect="1"/>
          </p:cNvPicPr>
          <p:nvPr userDrawn="1"/>
        </p:nvPicPr>
        <p:blipFill>
          <a:blip r:embed="rId10">
            <a:alphaModFix amt="26000"/>
          </a:blip>
          <a:stretch>
            <a:fillRect/>
          </a:stretch>
        </p:blipFill>
        <p:spPr>
          <a:xfrm>
            <a:off x="6306714" y="3360910"/>
            <a:ext cx="9670055" cy="7582885"/>
          </a:xfrm>
          <a:prstGeom prst="rect">
            <a:avLst/>
          </a:prstGeom>
        </p:spPr>
      </p:pic>
      <p:sp>
        <p:nvSpPr>
          <p:cNvPr id="2" name="Body Level One…"/>
          <p:cNvSpPr txBox="1">
            <a:spLocks noGrp="1"/>
          </p:cNvSpPr>
          <p:nvPr>
            <p:ph type="body" idx="1"/>
          </p:nvPr>
        </p:nvSpPr>
        <p:spPr>
          <a:xfrm>
            <a:off x="952500" y="1981610"/>
            <a:ext cx="11099800" cy="5992946"/>
          </a:xfrm>
          <a:prstGeom prst="rect">
            <a:avLst/>
          </a:prstGeom>
          <a:ln w="12700">
            <a:miter lim="400000"/>
          </a:ln>
        </p:spPr>
        <p:txBody>
          <a:bodyPr lIns="50800" tIns="50800" rIns="50800" bIns="5080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Line"/>
          <p:cNvSpPr/>
          <p:nvPr/>
        </p:nvSpPr>
        <p:spPr>
          <a:xfrm>
            <a:off x="945759" y="1631884"/>
            <a:ext cx="11106541" cy="0"/>
          </a:xfrm>
          <a:prstGeom prst="line">
            <a:avLst/>
          </a:prstGeom>
          <a:ln w="6350">
            <a:solidFill>
              <a:srgbClr val="26315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6" name="Hak Cipta © Badan Siber dan Sandi Negara Republik Indonesia 2019"/>
          <p:cNvSpPr txBox="1"/>
          <p:nvPr/>
        </p:nvSpPr>
        <p:spPr>
          <a:xfrm>
            <a:off x="8094925" y="8927961"/>
            <a:ext cx="3994683" cy="256480"/>
          </a:xfrm>
          <a:prstGeom prst="rect">
            <a:avLst/>
          </a:prstGeom>
          <a:ln w="12700">
            <a:miter lim="400000"/>
          </a:ln>
        </p:spPr>
        <p:txBody>
          <a:bodyPr wrap="none" lIns="50800" tIns="50800" rIns="50800" bIns="50800" anchor="ctr">
            <a:spAutoFit/>
          </a:bodyPr>
          <a:lstStyle>
            <a:lvl1pPr>
              <a:defRPr sz="1000" b="0" i="1">
                <a:solidFill>
                  <a:srgbClr val="929292"/>
                </a:solidFill>
                <a:latin typeface="Rockwell"/>
                <a:ea typeface="Rockwell"/>
                <a:cs typeface="Rockwell"/>
                <a:sym typeface="Rockwell"/>
              </a:defRPr>
            </a:lvl1pPr>
          </a:lstStyle>
          <a:p>
            <a:r>
              <a:rPr sz="1000" dirty="0"/>
              <a:t>Hak Cipta © Badan Siber dan Sandi Negara Republik Indonesia 20</a:t>
            </a:r>
            <a:r>
              <a:rPr lang="en-US" sz="1000" dirty="0"/>
              <a:t>21</a:t>
            </a:r>
            <a:endParaRPr sz="1000" dirty="0"/>
          </a:p>
        </p:txBody>
      </p:sp>
      <p:sp>
        <p:nvSpPr>
          <p:cNvPr id="7" name="Title Text"/>
          <p:cNvSpPr txBox="1">
            <a:spLocks noGrp="1"/>
          </p:cNvSpPr>
          <p:nvPr>
            <p:ph type="title"/>
          </p:nvPr>
        </p:nvSpPr>
        <p:spPr>
          <a:xfrm>
            <a:off x="952500" y="461432"/>
            <a:ext cx="11099800" cy="1170453"/>
          </a:xfrm>
          <a:prstGeom prst="rect">
            <a:avLst/>
          </a:prstGeom>
          <a:ln w="12700">
            <a:miter lim="400000"/>
          </a:ln>
        </p:spPr>
        <p:txBody>
          <a:bodyPr lIns="50800" tIns="50800" rIns="50800" bIns="50800" anchor="ctr">
            <a:normAutofit/>
          </a:bodyPr>
          <a:lstStyle/>
          <a:p>
            <a:r>
              <a:rPr dirty="0"/>
              <a:t>Title Text</a:t>
            </a:r>
          </a:p>
        </p:txBody>
      </p:sp>
      <p:sp>
        <p:nvSpPr>
          <p:cNvPr id="8" name="Slide Number"/>
          <p:cNvSpPr txBox="1">
            <a:spLocks noGrp="1"/>
          </p:cNvSpPr>
          <p:nvPr>
            <p:ph type="sldNum" sz="quarter" idx="2"/>
          </p:nvPr>
        </p:nvSpPr>
        <p:spPr>
          <a:xfrm>
            <a:off x="11718800" y="8460046"/>
            <a:ext cx="344646" cy="348813"/>
          </a:xfrm>
          <a:prstGeom prst="rect">
            <a:avLst/>
          </a:prstGeom>
          <a:ln w="12700">
            <a:miter lim="400000"/>
          </a:ln>
        </p:spPr>
        <p:txBody>
          <a:bodyPr wrap="none" lIns="50800" tIns="50800" rIns="50800" bIns="50800">
            <a:spAutoFit/>
          </a:bodyPr>
          <a:lstStyle>
            <a:lvl1pPr>
              <a:defRPr sz="1600" b="0" i="1">
                <a:latin typeface="Rockwell"/>
                <a:ea typeface="Helvetica Neue Light"/>
                <a:cs typeface="Rockwell"/>
                <a:sym typeface="Helvetica Neue Light"/>
              </a:defRPr>
            </a:lvl1pPr>
          </a:lstStyle>
          <a:p>
            <a:fld id="{86CB4B4D-7CA3-9044-876B-883B54F8677D}" type="slidenum">
              <a:rPr lang="uk-UA" smtClean="0"/>
              <a:t>‹#›</a:t>
            </a:fld>
            <a:endParaRPr lang="uk-UA" dirty="0"/>
          </a:p>
        </p:txBody>
      </p:sp>
      <p:pic>
        <p:nvPicPr>
          <p:cNvPr id="11" name="Picture 10"/>
          <p:cNvPicPr>
            <a:picLocks noChangeAspect="1"/>
          </p:cNvPicPr>
          <p:nvPr userDrawn="1"/>
        </p:nvPicPr>
        <p:blipFill>
          <a:blip r:embed="rId11" cstate="screen"/>
          <a:stretch>
            <a:fillRect/>
          </a:stretch>
        </p:blipFill>
        <p:spPr>
          <a:xfrm>
            <a:off x="9416963" y="351106"/>
            <a:ext cx="2598642" cy="99536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3" r:id="rId8"/>
  </p:sldLayoutIdLst>
  <p:transition spd="med"/>
  <p:txStyles>
    <p:title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1pPr>
      <a:lvl2pPr marL="889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2pPr>
      <a:lvl3pPr marL="1333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3pPr>
      <a:lvl4pPr marL="1778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4pPr>
      <a:lvl5pPr marL="2222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5pPr>
      <a:lvl6pPr marL="2667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6pPr>
      <a:lvl7pPr marL="3111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7pPr>
      <a:lvl8pPr marL="3556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8pPr>
      <a:lvl9pPr marL="4000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9pPr>
    </p:bodyStyle>
    <p:otherStyle>
      <a:lvl1pPr marL="0" marR="0" indent="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descr="Pattern Biru.jpg"/>
          <p:cNvPicPr>
            <a:picLocks noChangeAspect="1"/>
          </p:cNvPicPr>
          <p:nvPr userDrawn="1"/>
        </p:nvPicPr>
        <p:blipFill>
          <a:blip r:embed="rId8">
            <a:alphaModFix amt="26000"/>
          </a:blip>
          <a:stretch>
            <a:fillRect/>
          </a:stretch>
        </p:blipFill>
        <p:spPr>
          <a:xfrm>
            <a:off x="6306714" y="3360910"/>
            <a:ext cx="9670055" cy="7582885"/>
          </a:xfrm>
          <a:prstGeom prst="rect">
            <a:avLst/>
          </a:prstGeom>
        </p:spPr>
      </p:pic>
      <p:sp>
        <p:nvSpPr>
          <p:cNvPr id="2" name="Body Level One…"/>
          <p:cNvSpPr txBox="1">
            <a:spLocks noGrp="1"/>
          </p:cNvSpPr>
          <p:nvPr>
            <p:ph type="body" idx="1"/>
          </p:nvPr>
        </p:nvSpPr>
        <p:spPr>
          <a:xfrm>
            <a:off x="952500" y="1981610"/>
            <a:ext cx="11099800" cy="5992946"/>
          </a:xfrm>
          <a:prstGeom prst="rect">
            <a:avLst/>
          </a:prstGeom>
          <a:ln w="12700">
            <a:miter lim="400000"/>
          </a:ln>
        </p:spPr>
        <p:txBody>
          <a:bodyPr lIns="50800" tIns="50800" rIns="50800" bIns="5080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Line"/>
          <p:cNvSpPr/>
          <p:nvPr/>
        </p:nvSpPr>
        <p:spPr>
          <a:xfrm>
            <a:off x="945759" y="1631884"/>
            <a:ext cx="11106541" cy="0"/>
          </a:xfrm>
          <a:prstGeom prst="line">
            <a:avLst/>
          </a:prstGeom>
          <a:ln w="6350">
            <a:solidFill>
              <a:srgbClr val="26315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a:p>
        </p:txBody>
      </p:sp>
      <p:sp>
        <p:nvSpPr>
          <p:cNvPr id="6" name="Hak Cipta © Badan Siber dan Sandi Negara Republik Indonesia 2019"/>
          <p:cNvSpPr txBox="1"/>
          <p:nvPr/>
        </p:nvSpPr>
        <p:spPr>
          <a:xfrm>
            <a:off x="8094925" y="8927961"/>
            <a:ext cx="3994683" cy="256480"/>
          </a:xfrm>
          <a:prstGeom prst="rect">
            <a:avLst/>
          </a:prstGeom>
          <a:ln w="12700">
            <a:miter lim="400000"/>
          </a:ln>
        </p:spPr>
        <p:txBody>
          <a:bodyPr wrap="none" lIns="50800" tIns="50800" rIns="50800" bIns="50800" anchor="ctr">
            <a:spAutoFit/>
          </a:bodyPr>
          <a:lstStyle>
            <a:lvl1pPr>
              <a:defRPr sz="1000" b="0" i="1">
                <a:solidFill>
                  <a:srgbClr val="929292"/>
                </a:solidFill>
                <a:latin typeface="Rockwell"/>
                <a:ea typeface="Rockwell"/>
                <a:cs typeface="Rockwell"/>
                <a:sym typeface="Rockwell"/>
              </a:defRPr>
            </a:lvl1pPr>
          </a:lstStyle>
          <a:p>
            <a:r>
              <a:rPr sz="1000" dirty="0"/>
              <a:t>Hak Cipta © Badan Siber dan Sandi Negara Republik Indonesia 20</a:t>
            </a:r>
            <a:r>
              <a:rPr lang="en-US" sz="1000" dirty="0"/>
              <a:t>22</a:t>
            </a:r>
            <a:endParaRPr sz="1000" dirty="0"/>
          </a:p>
        </p:txBody>
      </p:sp>
      <p:sp>
        <p:nvSpPr>
          <p:cNvPr id="7" name="Title Text"/>
          <p:cNvSpPr txBox="1">
            <a:spLocks noGrp="1"/>
          </p:cNvSpPr>
          <p:nvPr>
            <p:ph type="title"/>
          </p:nvPr>
        </p:nvSpPr>
        <p:spPr>
          <a:xfrm>
            <a:off x="952500" y="461432"/>
            <a:ext cx="11099800" cy="1170453"/>
          </a:xfrm>
          <a:prstGeom prst="rect">
            <a:avLst/>
          </a:prstGeom>
          <a:ln w="12700">
            <a:miter lim="400000"/>
          </a:ln>
        </p:spPr>
        <p:txBody>
          <a:bodyPr lIns="50800" tIns="50800" rIns="50800" bIns="50800" anchor="ctr">
            <a:normAutofit/>
          </a:bodyPr>
          <a:lstStyle/>
          <a:p>
            <a:r>
              <a:rPr dirty="0"/>
              <a:t>Title Text</a:t>
            </a:r>
          </a:p>
        </p:txBody>
      </p:sp>
      <p:sp>
        <p:nvSpPr>
          <p:cNvPr id="8" name="Slide Number"/>
          <p:cNvSpPr txBox="1">
            <a:spLocks noGrp="1"/>
          </p:cNvSpPr>
          <p:nvPr>
            <p:ph type="sldNum" sz="quarter" idx="2"/>
          </p:nvPr>
        </p:nvSpPr>
        <p:spPr>
          <a:xfrm>
            <a:off x="11718800" y="8460046"/>
            <a:ext cx="344646" cy="348813"/>
          </a:xfrm>
          <a:prstGeom prst="rect">
            <a:avLst/>
          </a:prstGeom>
          <a:ln w="12700">
            <a:miter lim="400000"/>
          </a:ln>
        </p:spPr>
        <p:txBody>
          <a:bodyPr wrap="none" lIns="50800" tIns="50800" rIns="50800" bIns="50800">
            <a:spAutoFit/>
          </a:bodyPr>
          <a:lstStyle>
            <a:lvl1pPr>
              <a:defRPr sz="1600" b="0" i="1">
                <a:latin typeface="Rockwell"/>
                <a:ea typeface="Helvetica Neue Light"/>
                <a:cs typeface="Rockwell"/>
                <a:sym typeface="Helvetica Neue Light"/>
              </a:defRPr>
            </a:lvl1pPr>
          </a:lstStyle>
          <a:p>
            <a:fld id="{86CB4B4D-7CA3-9044-876B-883B54F8677D}" type="slidenum">
              <a:rPr lang="uk-UA" smtClean="0"/>
              <a:t>‹#›</a:t>
            </a:fld>
            <a:endParaRPr lang="uk-UA" dirty="0"/>
          </a:p>
        </p:txBody>
      </p:sp>
      <p:pic>
        <p:nvPicPr>
          <p:cNvPr id="11" name="Picture 10"/>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416963" y="351106"/>
            <a:ext cx="2598642" cy="995367"/>
          </a:xfrm>
          <a:prstGeom prst="rect">
            <a:avLst/>
          </a:prstGeom>
        </p:spPr>
      </p:pic>
      <p:sp>
        <p:nvSpPr>
          <p:cNvPr id="10" name="Title Text"/>
          <p:cNvSpPr txBox="1"/>
          <p:nvPr userDrawn="1"/>
        </p:nvSpPr>
        <p:spPr>
          <a:xfrm>
            <a:off x="949129" y="8881795"/>
            <a:ext cx="3717874" cy="348812"/>
          </a:xfrm>
          <a:prstGeom prst="rect">
            <a:avLst/>
          </a:prstGeom>
          <a:ln w="12700">
            <a:miter lim="400000"/>
          </a:ln>
        </p:spPr>
        <p:txBody>
          <a:bodyPr lIns="50800" tIns="50800" rIns="50800" bIns="50800" anchor="ctr">
            <a:normAutofit fontScale="85000" lnSpcReduction="10000"/>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ID" sz="1400" b="1" dirty="0">
                <a:solidFill>
                  <a:srgbClr val="272F54"/>
                </a:solidFill>
              </a:rPr>
              <a:t>Bersama BSSN Negara Aman Rakyat Sejahtera</a:t>
            </a:r>
          </a:p>
        </p:txBody>
      </p:sp>
      <p:sp>
        <p:nvSpPr>
          <p:cNvPr id="14" name="Sub judul presentasi"/>
          <p:cNvSpPr txBox="1"/>
          <p:nvPr userDrawn="1"/>
        </p:nvSpPr>
        <p:spPr>
          <a:xfrm>
            <a:off x="786856" y="8571250"/>
            <a:ext cx="2253177" cy="475217"/>
          </a:xfrm>
          <a:prstGeom prst="rect">
            <a:avLst/>
          </a:prstGeom>
          <a:ln w="12700">
            <a:miter lim="400000"/>
          </a:ln>
        </p:spPr>
        <p:txBody>
          <a:bodyPr lIns="50800" tIns="50800" rIns="50800" bIns="50800">
            <a:normAutofit/>
          </a:bodyPr>
          <a:lstStyle>
            <a:lvl1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1pPr>
            <a:lvl2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2pPr>
            <a:lvl3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3pPr>
            <a:lvl4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4pPr>
            <a:lvl5pPr marL="0" marR="0" indent="0" algn="l" defTabSz="584200" latinLnBrk="0">
              <a:lnSpc>
                <a:spcPct val="100000"/>
              </a:lnSpc>
              <a:spcBef>
                <a:spcPts val="0"/>
              </a:spcBef>
              <a:spcAft>
                <a:spcPts val="0"/>
              </a:spcAft>
              <a:buClrTx/>
              <a:buSzTx/>
              <a:buFontTx/>
              <a:buNone/>
              <a:defRPr sz="3700" b="0" i="1" u="none" strike="noStrike" cap="none" spc="0" baseline="0">
                <a:ln>
                  <a:noFill/>
                </a:ln>
                <a:solidFill>
                  <a:srgbClr val="FFFFFF"/>
                </a:solidFill>
                <a:uFillTx/>
                <a:latin typeface="Rockwell"/>
                <a:ea typeface="Rockwell"/>
                <a:cs typeface="Rockwell"/>
                <a:sym typeface="Rockwell"/>
              </a:defRPr>
            </a:lvl5pPr>
            <a:lvl6pPr marL="2667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6pPr>
            <a:lvl7pPr marL="3111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7pPr>
            <a:lvl8pPr marL="3556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8pPr>
            <a:lvl9pPr marL="4000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9pPr>
          </a:lstStyle>
          <a:p>
            <a:pPr algn="r" hangingPunct="1"/>
            <a:r>
              <a:rPr lang="en-US" sz="2000" b="1" dirty="0">
                <a:solidFill>
                  <a:srgbClr val="272F54"/>
                </a:solidFill>
              </a:rPr>
              <a:t>#</a:t>
            </a:r>
            <a:r>
              <a:rPr lang="en-US" sz="2000" b="1" dirty="0" err="1">
                <a:solidFill>
                  <a:srgbClr val="EBB241"/>
                </a:solidFill>
              </a:rPr>
              <a:t>Jaga</a:t>
            </a:r>
            <a:r>
              <a:rPr lang="en-US" sz="2000" b="1" dirty="0" err="1">
                <a:solidFill>
                  <a:srgbClr val="272F54"/>
                </a:solidFill>
              </a:rPr>
              <a:t>RuangSiber</a:t>
            </a:r>
            <a:endParaRPr lang="en-US" sz="2000" b="1" dirty="0">
              <a:solidFill>
                <a:srgbClr val="272F54"/>
              </a:solidFill>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Lst>
  <p:transition spd="med"/>
  <p:txStyles>
    <p:title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1pPr>
      <a:lvl2pPr marL="889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2pPr>
      <a:lvl3pPr marL="1333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3pPr>
      <a:lvl4pPr marL="1778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4pPr>
      <a:lvl5pPr marL="2222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5pPr>
      <a:lvl6pPr marL="2667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6pPr>
      <a:lvl7pPr marL="3111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7pPr>
      <a:lvl8pPr marL="35560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8pPr>
      <a:lvl9pPr marL="4000500" marR="0" indent="-444500" algn="l" defTabSz="584200" latinLnBrk="0">
        <a:lnSpc>
          <a:spcPct val="100000"/>
        </a:lnSpc>
        <a:spcBef>
          <a:spcPts val="4200"/>
        </a:spcBef>
        <a:spcAft>
          <a:spcPts val="0"/>
        </a:spcAft>
        <a:buClrTx/>
        <a:buSzPct val="145000"/>
        <a:buFontTx/>
        <a:buChar char="•"/>
        <a:defRPr sz="3200" b="0" i="1" u="none" strike="noStrike" cap="none" spc="0" baseline="0">
          <a:ln>
            <a:noFill/>
          </a:ln>
          <a:solidFill>
            <a:srgbClr val="000000"/>
          </a:solidFill>
          <a:uFillTx/>
          <a:latin typeface="Rockwell"/>
          <a:ea typeface="Rockwell"/>
          <a:cs typeface="Rockwell"/>
          <a:sym typeface="Rockwell"/>
        </a:defRPr>
      </a:lvl9pPr>
    </p:bodyStyle>
    <p:otherStyle>
      <a:lvl1pPr marL="0" marR="0" indent="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9.xml" /></Relationships>
</file>

<file path=ppt/slides/_rels/slide10.xml.rels><?xml version="1.0" encoding="UTF-8" standalone="yes"?>
<Relationships xmlns="http://schemas.openxmlformats.org/package/2006/relationships"><Relationship Id="rId3" Type="http://schemas.openxmlformats.org/officeDocument/2006/relationships/image" Target="../media/image40.jpeg" /><Relationship Id="rId2" Type="http://schemas.openxmlformats.org/officeDocument/2006/relationships/image" Target="../media/image38.png" /><Relationship Id="rId1" Type="http://schemas.openxmlformats.org/officeDocument/2006/relationships/slideLayout" Target="../slideLayouts/slideLayout13.xml" /></Relationships>
</file>

<file path=ppt/slides/_rels/slide11.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38.png" /><Relationship Id="rId1" Type="http://schemas.openxmlformats.org/officeDocument/2006/relationships/slideLayout" Target="../slideLayouts/slideLayout13.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3.xml.rels><?xml version="1.0" encoding="UTF-8" standalone="yes"?>
<Relationships xmlns="http://schemas.openxmlformats.org/package/2006/relationships"><Relationship Id="rId8" Type="http://schemas.openxmlformats.org/officeDocument/2006/relationships/image" Target="../media/image48.tiff" /><Relationship Id="rId13" Type="http://schemas.openxmlformats.org/officeDocument/2006/relationships/image" Target="../media/image53.tiff" /><Relationship Id="rId3" Type="http://schemas.openxmlformats.org/officeDocument/2006/relationships/image" Target="../media/image43.tiff" /><Relationship Id="rId7" Type="http://schemas.openxmlformats.org/officeDocument/2006/relationships/image" Target="../media/image47.jpeg" /><Relationship Id="rId12" Type="http://schemas.openxmlformats.org/officeDocument/2006/relationships/image" Target="../media/image52.png" /><Relationship Id="rId2" Type="http://schemas.openxmlformats.org/officeDocument/2006/relationships/image" Target="../media/image42.tiff" /><Relationship Id="rId16" Type="http://schemas.openxmlformats.org/officeDocument/2006/relationships/image" Target="../media/image55.png" /><Relationship Id="rId1" Type="http://schemas.openxmlformats.org/officeDocument/2006/relationships/slideLayout" Target="../slideLayouts/slideLayout13.xml" /><Relationship Id="rId6" Type="http://schemas.openxmlformats.org/officeDocument/2006/relationships/image" Target="../media/image46.jpeg" /><Relationship Id="rId11" Type="http://schemas.openxmlformats.org/officeDocument/2006/relationships/image" Target="../media/image51.tiff" /><Relationship Id="rId5" Type="http://schemas.openxmlformats.org/officeDocument/2006/relationships/image" Target="../media/image45.tiff" /><Relationship Id="rId15" Type="http://schemas.openxmlformats.org/officeDocument/2006/relationships/hyperlink" Target="mailto:bantuan70@bssn.go.id" TargetMode="External" /><Relationship Id="rId10" Type="http://schemas.openxmlformats.org/officeDocument/2006/relationships/image" Target="../media/image50.tiff" /><Relationship Id="rId4" Type="http://schemas.openxmlformats.org/officeDocument/2006/relationships/image" Target="../media/image44.tiff" /><Relationship Id="rId9" Type="http://schemas.openxmlformats.org/officeDocument/2006/relationships/image" Target="../media/image49.png" /><Relationship Id="rId14" Type="http://schemas.openxmlformats.org/officeDocument/2006/relationships/image" Target="../media/image54.tiff" /></Relationships>
</file>

<file path=ppt/slides/_rels/slide14.xml.rels><?xml version="1.0" encoding="UTF-8" standalone="yes"?>
<Relationships xmlns="http://schemas.openxmlformats.org/package/2006/relationships"><Relationship Id="rId3" Type="http://schemas.openxmlformats.org/officeDocument/2006/relationships/image" Target="../media/image56.png" /><Relationship Id="rId2" Type="http://schemas.openxmlformats.org/officeDocument/2006/relationships/notesSlide" Target="../notesSlides/notesSlide4.xml" /><Relationship Id="rId1" Type="http://schemas.openxmlformats.org/officeDocument/2006/relationships/slideLayout" Target="../slideLayouts/slideLayout13.xml" /></Relationships>
</file>

<file path=ppt/slides/_rels/slide15.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notesSlide" Target="../notesSlides/notesSlide5.xml" /><Relationship Id="rId1" Type="http://schemas.openxmlformats.org/officeDocument/2006/relationships/slideLayout" Target="../slideLayouts/slideLayout13.xml" /></Relationships>
</file>

<file path=ppt/slides/_rels/slide16.xml.rels><?xml version="1.0" encoding="UTF-8" standalone="yes"?>
<Relationships xmlns="http://schemas.openxmlformats.org/package/2006/relationships"><Relationship Id="rId3" Type="http://schemas.openxmlformats.org/officeDocument/2006/relationships/image" Target="../media/image59.png" /><Relationship Id="rId2" Type="http://schemas.openxmlformats.org/officeDocument/2006/relationships/image" Target="../media/image58.png" /><Relationship Id="rId1" Type="http://schemas.openxmlformats.org/officeDocument/2006/relationships/slideLayout" Target="../slideLayouts/slideLayout12.xml" /><Relationship Id="rId5" Type="http://schemas.openxmlformats.org/officeDocument/2006/relationships/image" Target="../media/image61.png" /><Relationship Id="rId4" Type="http://schemas.openxmlformats.org/officeDocument/2006/relationships/image" Target="../media/image60.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8.xml.rels><?xml version="1.0" encoding="UTF-8" standalone="yes"?>
<Relationships xmlns="http://schemas.openxmlformats.org/package/2006/relationships"><Relationship Id="rId3" Type="http://schemas.openxmlformats.org/officeDocument/2006/relationships/image" Target="../media/image63.png" /><Relationship Id="rId2" Type="http://schemas.openxmlformats.org/officeDocument/2006/relationships/image" Target="../media/image62.png" /><Relationship Id="rId1" Type="http://schemas.openxmlformats.org/officeDocument/2006/relationships/slideLayout" Target="../slideLayouts/slideLayout12.xml" /></Relationships>
</file>

<file path=ppt/slides/_rels/slide19.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0.xml" /></Relationships>
</file>

<file path=ppt/slides/_rels/slide20.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12.xml" /></Relationships>
</file>

<file path=ppt/slides/_rels/slide21.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image" Target="../media/image66.png" /><Relationship Id="rId1" Type="http://schemas.openxmlformats.org/officeDocument/2006/relationships/slideLayout" Target="../slideLayouts/slideLayout12.xml" /><Relationship Id="rId5" Type="http://schemas.openxmlformats.org/officeDocument/2006/relationships/image" Target="../media/image69.png" /><Relationship Id="rId4" Type="http://schemas.openxmlformats.org/officeDocument/2006/relationships/image" Target="../media/image68.png" /></Relationships>
</file>

<file path=ppt/slides/_rels/slide22.xml.rels><?xml version="1.0" encoding="UTF-8" standalone="yes"?>
<Relationships xmlns="http://schemas.openxmlformats.org/package/2006/relationships"><Relationship Id="rId8" Type="http://schemas.openxmlformats.org/officeDocument/2006/relationships/image" Target="../media/image75.svg" /><Relationship Id="rId13" Type="http://schemas.openxmlformats.org/officeDocument/2006/relationships/image" Target="../media/image80.png" /><Relationship Id="rId3" Type="http://schemas.openxmlformats.org/officeDocument/2006/relationships/image" Target="../media/image70.png" /><Relationship Id="rId7" Type="http://schemas.openxmlformats.org/officeDocument/2006/relationships/image" Target="../media/image74.png" /><Relationship Id="rId12" Type="http://schemas.openxmlformats.org/officeDocument/2006/relationships/image" Target="../media/image79.svg" /><Relationship Id="rId2" Type="http://schemas.openxmlformats.org/officeDocument/2006/relationships/notesSlide" Target="../notesSlides/notesSlide6.xml" /><Relationship Id="rId1" Type="http://schemas.openxmlformats.org/officeDocument/2006/relationships/slideLayout" Target="../slideLayouts/slideLayout12.xml" /><Relationship Id="rId6" Type="http://schemas.openxmlformats.org/officeDocument/2006/relationships/image" Target="../media/image73.svg" /><Relationship Id="rId11" Type="http://schemas.openxmlformats.org/officeDocument/2006/relationships/image" Target="../media/image78.png" /><Relationship Id="rId5" Type="http://schemas.openxmlformats.org/officeDocument/2006/relationships/image" Target="../media/image72.png" /><Relationship Id="rId10" Type="http://schemas.openxmlformats.org/officeDocument/2006/relationships/image" Target="../media/image77.svg" /><Relationship Id="rId4" Type="http://schemas.openxmlformats.org/officeDocument/2006/relationships/image" Target="../media/image71.svg" /><Relationship Id="rId9" Type="http://schemas.openxmlformats.org/officeDocument/2006/relationships/image" Target="../media/image76.png" /></Relationships>
</file>

<file path=ppt/slides/_rels/slide23.xml.rels><?xml version="1.0" encoding="UTF-8" standalone="yes"?>
<Relationships xmlns="http://schemas.openxmlformats.org/package/2006/relationships"><Relationship Id="rId8" Type="http://schemas.openxmlformats.org/officeDocument/2006/relationships/image" Target="../media/image86.png" /><Relationship Id="rId3" Type="http://schemas.openxmlformats.org/officeDocument/2006/relationships/image" Target="../media/image81.png" /><Relationship Id="rId7" Type="http://schemas.openxmlformats.org/officeDocument/2006/relationships/image" Target="../media/image85.png" /><Relationship Id="rId2" Type="http://schemas.openxmlformats.org/officeDocument/2006/relationships/notesSlide" Target="../notesSlides/notesSlide7.xml" /><Relationship Id="rId1" Type="http://schemas.openxmlformats.org/officeDocument/2006/relationships/slideLayout" Target="../slideLayouts/slideLayout12.xml" /><Relationship Id="rId6" Type="http://schemas.openxmlformats.org/officeDocument/2006/relationships/image" Target="../media/image84.png" /><Relationship Id="rId5" Type="http://schemas.openxmlformats.org/officeDocument/2006/relationships/image" Target="../media/image83.png" /><Relationship Id="rId4" Type="http://schemas.openxmlformats.org/officeDocument/2006/relationships/image" Target="../media/image82.png" /></Relationships>
</file>

<file path=ppt/slides/_rels/slide24.xml.rels><?xml version="1.0" encoding="UTF-8" standalone="yes"?>
<Relationships xmlns="http://schemas.openxmlformats.org/package/2006/relationships"><Relationship Id="rId3" Type="http://schemas.openxmlformats.org/officeDocument/2006/relationships/image" Target="../media/image88.png" /><Relationship Id="rId2" Type="http://schemas.openxmlformats.org/officeDocument/2006/relationships/image" Target="../media/image87.jpeg" /><Relationship Id="rId1" Type="http://schemas.openxmlformats.org/officeDocument/2006/relationships/slideLayout" Target="../slideLayouts/slideLayout6.xml" /></Relationships>
</file>

<file path=ppt/slides/_rels/slide25.xml.rels><?xml version="1.0" encoding="UTF-8" standalone="yes"?>
<Relationships xmlns="http://schemas.openxmlformats.org/package/2006/relationships"><Relationship Id="rId3" Type="http://schemas.openxmlformats.org/officeDocument/2006/relationships/image" Target="../media/image89.jpg" /><Relationship Id="rId2" Type="http://schemas.openxmlformats.org/officeDocument/2006/relationships/notesSlide" Target="../notesSlides/notesSlide8.xml" /><Relationship Id="rId1" Type="http://schemas.openxmlformats.org/officeDocument/2006/relationships/slideLayout" Target="../slideLayouts/slideLayout8.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standalone="yes"?>
<Relationships xmlns="http://schemas.openxmlformats.org/package/2006/relationships"><Relationship Id="rId2" Type="http://schemas.openxmlformats.org/officeDocument/2006/relationships/image" Target="../media/image90.jpeg"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8" Type="http://schemas.openxmlformats.org/officeDocument/2006/relationships/image" Target="../media/image96.png" /><Relationship Id="rId3" Type="http://schemas.openxmlformats.org/officeDocument/2006/relationships/image" Target="../media/image91.png" /><Relationship Id="rId7" Type="http://schemas.openxmlformats.org/officeDocument/2006/relationships/image" Target="../media/image95.png" /><Relationship Id="rId2" Type="http://schemas.openxmlformats.org/officeDocument/2006/relationships/notesSlide" Target="../notesSlides/notesSlide9.xml" /><Relationship Id="rId1" Type="http://schemas.openxmlformats.org/officeDocument/2006/relationships/slideLayout" Target="../slideLayouts/slideLayout12.xml" /><Relationship Id="rId6" Type="http://schemas.openxmlformats.org/officeDocument/2006/relationships/image" Target="../media/image94.png" /><Relationship Id="rId5" Type="http://schemas.openxmlformats.org/officeDocument/2006/relationships/image" Target="../media/image93.png" /><Relationship Id="rId4" Type="http://schemas.openxmlformats.org/officeDocument/2006/relationships/image" Target="../media/image92.png" /><Relationship Id="rId9" Type="http://schemas.openxmlformats.org/officeDocument/2006/relationships/image" Target="../media/image97.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8" Type="http://schemas.openxmlformats.org/officeDocument/2006/relationships/image" Target="../media/image14.png" /><Relationship Id="rId13" Type="http://schemas.openxmlformats.org/officeDocument/2006/relationships/image" Target="../media/image19.png" /><Relationship Id="rId18" Type="http://schemas.openxmlformats.org/officeDocument/2006/relationships/image" Target="../media/image24.png" /><Relationship Id="rId3" Type="http://schemas.microsoft.com/office/2007/relationships/hdphoto" Target="../media/hdphoto1.wdp" /><Relationship Id="rId21" Type="http://schemas.microsoft.com/office/2007/relationships/hdphoto" Target="../media/hdphoto5.wdp" /><Relationship Id="rId7" Type="http://schemas.microsoft.com/office/2007/relationships/hdphoto" Target="../media/hdphoto3.wdp" /><Relationship Id="rId12" Type="http://schemas.openxmlformats.org/officeDocument/2006/relationships/image" Target="../media/image18.png" /><Relationship Id="rId17" Type="http://schemas.openxmlformats.org/officeDocument/2006/relationships/image" Target="../media/image23.png" /><Relationship Id="rId2" Type="http://schemas.openxmlformats.org/officeDocument/2006/relationships/image" Target="../media/image11.png" /><Relationship Id="rId16" Type="http://schemas.openxmlformats.org/officeDocument/2006/relationships/image" Target="../media/image22.png" /><Relationship Id="rId20" Type="http://schemas.openxmlformats.org/officeDocument/2006/relationships/image" Target="../media/image25.png" /><Relationship Id="rId1" Type="http://schemas.openxmlformats.org/officeDocument/2006/relationships/slideLayout" Target="../slideLayouts/slideLayout12.xml" /><Relationship Id="rId6" Type="http://schemas.openxmlformats.org/officeDocument/2006/relationships/image" Target="../media/image13.png" /><Relationship Id="rId11" Type="http://schemas.openxmlformats.org/officeDocument/2006/relationships/image" Target="../media/image17.png" /><Relationship Id="rId24" Type="http://schemas.openxmlformats.org/officeDocument/2006/relationships/image" Target="../media/image27.jpeg" /><Relationship Id="rId5" Type="http://schemas.microsoft.com/office/2007/relationships/hdphoto" Target="../media/hdphoto2.wdp" /><Relationship Id="rId15" Type="http://schemas.openxmlformats.org/officeDocument/2006/relationships/image" Target="../media/image21.png" /><Relationship Id="rId23" Type="http://schemas.microsoft.com/office/2007/relationships/hdphoto" Target="../media/hdphoto6.wdp" /><Relationship Id="rId10" Type="http://schemas.openxmlformats.org/officeDocument/2006/relationships/image" Target="../media/image16.png" /><Relationship Id="rId19" Type="http://schemas.microsoft.com/office/2007/relationships/hdphoto" Target="../media/hdphoto4.wdp" /><Relationship Id="rId4" Type="http://schemas.openxmlformats.org/officeDocument/2006/relationships/image" Target="../media/image12.png" /><Relationship Id="rId9" Type="http://schemas.openxmlformats.org/officeDocument/2006/relationships/image" Target="../media/image15.png" /><Relationship Id="rId14" Type="http://schemas.openxmlformats.org/officeDocument/2006/relationships/image" Target="../media/image20.png" /><Relationship Id="rId22" Type="http://schemas.openxmlformats.org/officeDocument/2006/relationships/image" Target="../media/image26.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standalone="yes"?>
<Relationships xmlns="http://schemas.openxmlformats.org/package/2006/relationships"><Relationship Id="rId8" Type="http://schemas.openxmlformats.org/officeDocument/2006/relationships/image" Target="../media/image32.jpeg" /><Relationship Id="rId3" Type="http://schemas.openxmlformats.org/officeDocument/2006/relationships/image" Target="../media/image28.GIF" /><Relationship Id="rId7" Type="http://schemas.openxmlformats.org/officeDocument/2006/relationships/image" Target="../media/image31.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30.png" /><Relationship Id="rId5" Type="http://schemas.microsoft.com/office/2007/relationships/hdphoto" Target="../media/hdphoto7.wdp" /><Relationship Id="rId10" Type="http://schemas.openxmlformats.org/officeDocument/2006/relationships/image" Target="../media/image34.png" /><Relationship Id="rId4" Type="http://schemas.openxmlformats.org/officeDocument/2006/relationships/image" Target="../media/image29.png" /><Relationship Id="rId9" Type="http://schemas.openxmlformats.org/officeDocument/2006/relationships/image" Target="../media/image33.png" /></Relationships>
</file>

<file path=ppt/slides/_rels/slide5.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2.xml" /><Relationship Id="rId1" Type="http://schemas.openxmlformats.org/officeDocument/2006/relationships/slideLayout" Target="../slideLayouts/slideLayout13.xml" /></Relationships>
</file>

<file path=ppt/slides/_rels/slide6.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3.xml" /><Relationship Id="rId1" Type="http://schemas.openxmlformats.org/officeDocument/2006/relationships/slideLayout" Target="../slideLayouts/slideLayout13.xml" /></Relationships>
</file>

<file path=ppt/slides/_rels/slide7.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13.xml" /></Relationships>
</file>

<file path=ppt/slides/_rels/slide8.xml.rels><?xml version="1.0" encoding="UTF-8" standalone="yes"?>
<Relationships xmlns="http://schemas.openxmlformats.org/package/2006/relationships"><Relationship Id="rId3" Type="http://schemas.openxmlformats.org/officeDocument/2006/relationships/chart" Target="../charts/chart1.xml" /><Relationship Id="rId2" Type="http://schemas.openxmlformats.org/officeDocument/2006/relationships/image" Target="../media/image38.png" /><Relationship Id="rId1" Type="http://schemas.openxmlformats.org/officeDocument/2006/relationships/slideLayout" Target="../slideLayouts/slideLayout13.xml" /></Relationships>
</file>

<file path=ppt/slides/_rels/slide9.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38.png" /><Relationship Id="rId1" Type="http://schemas.openxmlformats.org/officeDocument/2006/relationships/slideLayout" Target="../slideLayouts/slideLayout1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alphaModFix amt="25000"/>
          </a:blip>
          <a:stretch>
            <a:fillRect/>
          </a:stretch>
        </p:blipFill>
        <p:spPr>
          <a:xfrm>
            <a:off x="-1" y="-1"/>
            <a:ext cx="13009742" cy="8082000"/>
          </a:xfrm>
          <a:prstGeom prst="rect">
            <a:avLst/>
          </a:prstGeom>
        </p:spPr>
      </p:pic>
      <p:sp>
        <p:nvSpPr>
          <p:cNvPr id="103" name="Sub judul presentasi"/>
          <p:cNvSpPr txBox="1">
            <a:spLocks noGrp="1"/>
          </p:cNvSpPr>
          <p:nvPr>
            <p:ph type="subTitle" sz="quarter" idx="1"/>
          </p:nvPr>
        </p:nvSpPr>
        <p:spPr>
          <a:xfrm>
            <a:off x="1884397" y="6567932"/>
            <a:ext cx="10464801" cy="1130300"/>
          </a:xfrm>
          <a:prstGeom prst="rect">
            <a:avLst/>
          </a:prstGeom>
        </p:spPr>
        <p:txBody>
          <a:bodyPr/>
          <a:lstStyle/>
          <a:p>
            <a:pPr algn="r"/>
            <a:r>
              <a:rPr lang="en-US" sz="3200" b="1" dirty="0">
                <a:solidFill>
                  <a:srgbClr val="FFC649"/>
                </a:solidFill>
              </a:rPr>
              <a:t>-</a:t>
            </a:r>
          </a:p>
        </p:txBody>
      </p:sp>
      <p:sp>
        <p:nvSpPr>
          <p:cNvPr id="102" name="Judul Presentasi"/>
          <p:cNvSpPr txBox="1">
            <a:spLocks noGrp="1"/>
          </p:cNvSpPr>
          <p:nvPr>
            <p:ph type="ctrTitle"/>
          </p:nvPr>
        </p:nvSpPr>
        <p:spPr>
          <a:xfrm>
            <a:off x="1549062" y="4708927"/>
            <a:ext cx="10952536" cy="1222209"/>
          </a:xfrm>
          <a:prstGeom prst="rect">
            <a:avLst/>
          </a:prstGeom>
          <a:effectLst>
            <a:outerShdw dist="63500" dir="3000000" algn="tl" rotWithShape="0">
              <a:prstClr val="black"/>
            </a:outerShdw>
          </a:effectLst>
        </p:spPr>
        <p:txBody>
          <a:bodyPr>
            <a:noAutofit/>
          </a:bodyPr>
          <a:lstStyle/>
          <a:p>
            <a:pPr algn="r">
              <a:spcAft>
                <a:spcPts val="600"/>
              </a:spcAft>
            </a:pPr>
            <a:r>
              <a:rPr lang="en-US" sz="6000" b="1" dirty="0">
                <a:ln w="3175">
                  <a:noFill/>
                </a:ln>
              </a:rPr>
              <a:t>Cybersecurity and Digital Ecosystem in Modern World</a:t>
            </a:r>
          </a:p>
        </p:txBody>
      </p:sp>
      <p:sp>
        <p:nvSpPr>
          <p:cNvPr id="2" name="Judul Presentasi">
            <a:extLst>
              <a:ext uri="{FF2B5EF4-FFF2-40B4-BE49-F238E27FC236}">
                <a16:creationId xmlns:a16="http://schemas.microsoft.com/office/drawing/2014/main" id="{ACBA1F93-3B0E-E7AF-F02C-5BE5F67221C4}"/>
              </a:ext>
            </a:extLst>
          </p:cNvPr>
          <p:cNvSpPr txBox="1">
            <a:spLocks/>
          </p:cNvSpPr>
          <p:nvPr/>
        </p:nvSpPr>
        <p:spPr>
          <a:xfrm>
            <a:off x="5638800" y="5854936"/>
            <a:ext cx="6833420" cy="712996"/>
          </a:xfrm>
          <a:prstGeom prst="rect">
            <a:avLst/>
          </a:prstGeom>
          <a:ln w="12700">
            <a:miter lim="400000"/>
          </a:ln>
          <a:effectLst>
            <a:outerShdw dist="63500" dir="3000000" algn="tl" rotWithShape="0">
              <a:prstClr val="black"/>
            </a:outerShdw>
          </a:effectLst>
        </p:spPr>
        <p:txBody>
          <a:bodyPr lIns="50800" tIns="50800" rIns="50800" bIns="50800" anchor="b">
            <a:noAutofit/>
          </a:bodyPr>
          <a:lstStyle>
            <a:lvl1pPr marL="0" marR="0" indent="0" algn="l" defTabSz="584200" rtl="0" latinLnBrk="0">
              <a:lnSpc>
                <a:spcPct val="100000"/>
              </a:lnSpc>
              <a:spcBef>
                <a:spcPts val="0"/>
              </a:spcBef>
              <a:spcAft>
                <a:spcPts val="0"/>
              </a:spcAft>
              <a:buClrTx/>
              <a:buSzTx/>
              <a:buFontTx/>
              <a:buNone/>
              <a:defRPr sz="8000" b="0" i="1" u="none" strike="noStrike" cap="none" spc="0" baseline="0">
                <a:ln>
                  <a:noFill/>
                </a:ln>
                <a:solidFill>
                  <a:srgbClr val="FFFFFF"/>
                </a:solidFill>
                <a:uFillTx/>
                <a:latin typeface="Rockwell"/>
                <a:ea typeface="Rockwell"/>
                <a:cs typeface="Rockwell"/>
                <a:sym typeface="Rockwell"/>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algn="r" hangingPunct="1">
              <a:spcAft>
                <a:spcPts val="600"/>
              </a:spcAft>
            </a:pPr>
            <a:r>
              <a:rPr lang="en-US" sz="3200" b="1" dirty="0">
                <a:ln w="3175">
                  <a:noFill/>
                </a:ln>
                <a:solidFill>
                  <a:srgbClr val="FFC000"/>
                </a:solidFill>
              </a:rPr>
              <a:t>[</a:t>
            </a:r>
            <a:r>
              <a:rPr lang="en-US" sz="3200" b="1" dirty="0" err="1">
                <a:ln w="3175">
                  <a:noFill/>
                </a:ln>
                <a:solidFill>
                  <a:srgbClr val="FFC000"/>
                </a:solidFill>
              </a:rPr>
              <a:t>Juru</a:t>
            </a:r>
            <a:r>
              <a:rPr lang="en-US" sz="3200" b="1" dirty="0">
                <a:ln w="3175">
                  <a:noFill/>
                </a:ln>
                <a:solidFill>
                  <a:srgbClr val="FFC000"/>
                </a:solidFill>
              </a:rPr>
              <a:t> </a:t>
            </a:r>
            <a:r>
              <a:rPr lang="en-US" sz="3200" b="1" dirty="0" err="1">
                <a:ln w="3175">
                  <a:noFill/>
                </a:ln>
                <a:solidFill>
                  <a:srgbClr val="FFC000"/>
                </a:solidFill>
              </a:rPr>
              <a:t>Bicara</a:t>
            </a:r>
            <a:r>
              <a:rPr lang="en-US" sz="3200" b="1" dirty="0">
                <a:ln w="3175">
                  <a:noFill/>
                </a:ln>
                <a:solidFill>
                  <a:srgbClr val="FFC000"/>
                </a:solidFill>
              </a:rPr>
              <a:t> BSSN - </a:t>
            </a:r>
            <a:r>
              <a:rPr lang="en-US" sz="3200" b="1" dirty="0" err="1">
                <a:ln w="3175">
                  <a:noFill/>
                </a:ln>
                <a:solidFill>
                  <a:srgbClr val="FFC000"/>
                </a:solidFill>
              </a:rPr>
              <a:t>Ariandi</a:t>
            </a:r>
            <a:r>
              <a:rPr lang="en-US" sz="3200" b="1" dirty="0">
                <a:ln w="3175">
                  <a:noFill/>
                </a:ln>
                <a:solidFill>
                  <a:srgbClr val="FFC000"/>
                </a:solidFill>
              </a:rPr>
              <a:t> Putra]</a:t>
            </a:r>
          </a:p>
        </p:txBody>
      </p:sp>
      <p:sp>
        <p:nvSpPr>
          <p:cNvPr id="3" name="Judul Presentasi">
            <a:extLst>
              <a:ext uri="{FF2B5EF4-FFF2-40B4-BE49-F238E27FC236}">
                <a16:creationId xmlns:a16="http://schemas.microsoft.com/office/drawing/2014/main" id="{FA34911C-14BE-7313-9EED-E028D2BFEE04}"/>
              </a:ext>
            </a:extLst>
          </p:cNvPr>
          <p:cNvSpPr txBox="1">
            <a:spLocks/>
          </p:cNvSpPr>
          <p:nvPr/>
        </p:nvSpPr>
        <p:spPr>
          <a:xfrm>
            <a:off x="263716" y="7698232"/>
            <a:ext cx="4983198" cy="284199"/>
          </a:xfrm>
          <a:prstGeom prst="rect">
            <a:avLst/>
          </a:prstGeom>
          <a:ln w="12700">
            <a:miter lim="400000"/>
          </a:ln>
          <a:effectLst>
            <a:outerShdw dist="63500" dir="3000000" algn="tl" rotWithShape="0">
              <a:prstClr val="black"/>
            </a:outerShdw>
          </a:effectLst>
        </p:spPr>
        <p:txBody>
          <a:bodyPr lIns="50800" tIns="50800" rIns="50800" bIns="50800" anchor="b">
            <a:noAutofit/>
          </a:bodyPr>
          <a:lstStyle>
            <a:lvl1pPr marL="0" marR="0" indent="0" algn="l" defTabSz="584200" rtl="0" latinLnBrk="0">
              <a:lnSpc>
                <a:spcPct val="100000"/>
              </a:lnSpc>
              <a:spcBef>
                <a:spcPts val="0"/>
              </a:spcBef>
              <a:spcAft>
                <a:spcPts val="0"/>
              </a:spcAft>
              <a:buClrTx/>
              <a:buSzTx/>
              <a:buFontTx/>
              <a:buNone/>
              <a:defRPr sz="8000" b="0" i="1" u="none" strike="noStrike" cap="none" spc="0" baseline="0">
                <a:ln>
                  <a:noFill/>
                </a:ln>
                <a:solidFill>
                  <a:srgbClr val="FFFFFF"/>
                </a:solidFill>
                <a:uFillTx/>
                <a:latin typeface="Rockwell"/>
                <a:ea typeface="Rockwell"/>
                <a:cs typeface="Rockwell"/>
                <a:sym typeface="Rockwell"/>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hangingPunct="1">
              <a:spcAft>
                <a:spcPts val="600"/>
              </a:spcAft>
            </a:pPr>
            <a:r>
              <a:rPr lang="en-US" sz="2000" b="1" dirty="0">
                <a:ln w="3175">
                  <a:noFill/>
                </a:ln>
                <a:solidFill>
                  <a:schemeClr val="bg1"/>
                </a:solidFill>
              </a:rPr>
              <a:t>Bali, 8 November 2023</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5759" y="1631883"/>
            <a:ext cx="11106785" cy="0"/>
          </a:xfrm>
          <a:custGeom>
            <a:avLst/>
            <a:gdLst/>
            <a:ahLst/>
            <a:cxnLst/>
            <a:rect l="l" t="t" r="r" b="b"/>
            <a:pathLst>
              <a:path w="11106785">
                <a:moveTo>
                  <a:pt x="0" y="0"/>
                </a:moveTo>
                <a:lnTo>
                  <a:pt x="11106541" y="1"/>
                </a:lnTo>
              </a:path>
            </a:pathLst>
          </a:custGeom>
          <a:ln w="6350">
            <a:solidFill>
              <a:srgbClr val="263152"/>
            </a:solidFill>
          </a:ln>
        </p:spPr>
        <p:txBody>
          <a:bodyPr wrap="square" lIns="0" tIns="0" rIns="0" bIns="0" rtlCol="0"/>
          <a:lstStyle/>
          <a:p>
            <a:endParaRPr/>
          </a:p>
        </p:txBody>
      </p:sp>
      <p:pic>
        <p:nvPicPr>
          <p:cNvPr id="3" name="object 3"/>
          <p:cNvPicPr/>
          <p:nvPr/>
        </p:nvPicPr>
        <p:blipFill>
          <a:blip r:embed="rId2" cstate="print"/>
          <a:stretch>
            <a:fillRect/>
          </a:stretch>
        </p:blipFill>
        <p:spPr>
          <a:xfrm>
            <a:off x="9416963" y="351106"/>
            <a:ext cx="2598642" cy="995366"/>
          </a:xfrm>
          <a:prstGeom prst="rect">
            <a:avLst/>
          </a:prstGeom>
        </p:spPr>
      </p:pic>
      <p:sp>
        <p:nvSpPr>
          <p:cNvPr id="4" name="object 4"/>
          <p:cNvSpPr txBox="1">
            <a:spLocks noGrp="1"/>
          </p:cNvSpPr>
          <p:nvPr>
            <p:ph type="title"/>
          </p:nvPr>
        </p:nvSpPr>
        <p:spPr>
          <a:xfrm>
            <a:off x="1088753" y="817033"/>
            <a:ext cx="7063588" cy="628377"/>
          </a:xfrm>
          <a:prstGeom prst="rect">
            <a:avLst/>
          </a:prstGeom>
        </p:spPr>
        <p:txBody>
          <a:bodyPr vert="horz" wrap="square" lIns="0" tIns="12700" rIns="0" bIns="0" rtlCol="0">
            <a:spAutoFit/>
          </a:bodyPr>
          <a:lstStyle/>
          <a:p>
            <a:pPr marL="12700">
              <a:lnSpc>
                <a:spcPct val="100000"/>
              </a:lnSpc>
              <a:spcBef>
                <a:spcPts val="100"/>
              </a:spcBef>
            </a:pPr>
            <a:r>
              <a:rPr lang="en-US" sz="4000" b="0" dirty="0" err="1">
                <a:latin typeface="Rockwell" panose="02060603020205020403" pitchFamily="18" charset="77"/>
                <a:cs typeface="Calibri" panose="020F0502020204030204"/>
              </a:rPr>
              <a:t>Insiden</a:t>
            </a:r>
            <a:r>
              <a:rPr lang="en-US" sz="4000" b="0" dirty="0">
                <a:latin typeface="Rockwell" panose="02060603020205020403" pitchFamily="18" charset="77"/>
                <a:cs typeface="Calibri" panose="020F0502020204030204"/>
              </a:rPr>
              <a:t> Web Defacement</a:t>
            </a:r>
            <a:endParaRPr sz="4000" b="0" dirty="0">
              <a:latin typeface="Rockwell" panose="02060603020205020403" pitchFamily="18" charset="77"/>
              <a:cs typeface="Calibri" panose="020F0502020204030204"/>
            </a:endParaRPr>
          </a:p>
        </p:txBody>
      </p:sp>
      <p:sp>
        <p:nvSpPr>
          <p:cNvPr id="5" name="object 5"/>
          <p:cNvSpPr txBox="1"/>
          <p:nvPr/>
        </p:nvSpPr>
        <p:spPr>
          <a:xfrm>
            <a:off x="1129392" y="1731433"/>
            <a:ext cx="10021208" cy="764312"/>
          </a:xfrm>
          <a:prstGeom prst="rect">
            <a:avLst/>
          </a:prstGeom>
        </p:spPr>
        <p:txBody>
          <a:bodyPr vert="horz" wrap="square" lIns="0" tIns="12700" rIns="0" bIns="0" rtlCol="0">
            <a:spAutoFit/>
          </a:bodyPr>
          <a:lstStyle/>
          <a:p>
            <a:pPr marL="12700" algn="l">
              <a:lnSpc>
                <a:spcPct val="100000"/>
              </a:lnSpc>
              <a:spcBef>
                <a:spcPts val="100"/>
              </a:spcBef>
            </a:pPr>
            <a:r>
              <a:rPr sz="2400" b="0" dirty="0">
                <a:latin typeface="Cambria" panose="02040503050406030204" charset="0"/>
                <a:ea typeface="Cambria" panose="02040503050406030204" charset="0"/>
                <a:cs typeface="Cambria" panose="02040503050406030204" charset="0"/>
              </a:rPr>
              <a:t>WEB</a:t>
            </a:r>
            <a:r>
              <a:rPr sz="2400" b="0" spc="-30" dirty="0">
                <a:latin typeface="Cambria" panose="02040503050406030204" charset="0"/>
                <a:ea typeface="Cambria" panose="02040503050406030204" charset="0"/>
                <a:cs typeface="Cambria" panose="02040503050406030204" charset="0"/>
              </a:rPr>
              <a:t> </a:t>
            </a:r>
            <a:r>
              <a:rPr sz="2400" b="0" spc="-5" dirty="0">
                <a:latin typeface="Cambria" panose="02040503050406030204" charset="0"/>
                <a:ea typeface="Cambria" panose="02040503050406030204" charset="0"/>
                <a:cs typeface="Cambria" panose="02040503050406030204" charset="0"/>
              </a:rPr>
              <a:t>DEFACEMENT</a:t>
            </a:r>
            <a:r>
              <a:rPr sz="2400" b="0" spc="-20" dirty="0">
                <a:latin typeface="Cambria" panose="02040503050406030204" charset="0"/>
                <a:ea typeface="Cambria" panose="02040503050406030204" charset="0"/>
                <a:cs typeface="Cambria" panose="02040503050406030204" charset="0"/>
              </a:rPr>
              <a:t> </a:t>
            </a:r>
            <a:r>
              <a:rPr sz="2400" b="0" spc="-5" dirty="0">
                <a:latin typeface="Cambria" panose="02040503050406030204" charset="0"/>
                <a:ea typeface="Cambria" panose="02040503050406030204" charset="0"/>
                <a:cs typeface="Cambria" panose="02040503050406030204" charset="0"/>
              </a:rPr>
              <a:t>2.348</a:t>
            </a:r>
            <a:r>
              <a:rPr sz="2400" b="0" spc="-25" dirty="0">
                <a:latin typeface="Cambria" panose="02040503050406030204" charset="0"/>
                <a:ea typeface="Cambria" panose="02040503050406030204" charset="0"/>
                <a:cs typeface="Cambria" panose="02040503050406030204" charset="0"/>
              </a:rPr>
              <a:t> </a:t>
            </a:r>
            <a:r>
              <a:rPr sz="2400" b="0" spc="-5" dirty="0">
                <a:latin typeface="Cambria" panose="02040503050406030204" charset="0"/>
                <a:ea typeface="Cambria" panose="02040503050406030204" charset="0"/>
                <a:cs typeface="Cambria" panose="02040503050406030204" charset="0"/>
              </a:rPr>
              <a:t>KASUS</a:t>
            </a:r>
            <a:endParaRPr sz="2400" b="0" dirty="0">
              <a:latin typeface="Cambria" panose="02040503050406030204" charset="0"/>
              <a:ea typeface="Cambria" panose="02040503050406030204" charset="0"/>
              <a:cs typeface="Cambria" panose="02040503050406030204" charset="0"/>
            </a:endParaRPr>
          </a:p>
          <a:p>
            <a:pPr marL="12700" algn="l">
              <a:lnSpc>
                <a:spcPct val="100000"/>
              </a:lnSpc>
              <a:spcBef>
                <a:spcPts val="50"/>
              </a:spcBef>
            </a:pPr>
            <a:r>
              <a:rPr sz="2400" b="0" spc="-5" dirty="0">
                <a:latin typeface="Cambria" panose="02040503050406030204" charset="0"/>
                <a:ea typeface="Cambria" panose="02040503050406030204" charset="0"/>
                <a:cs typeface="Cambria" panose="02040503050406030204" charset="0"/>
              </a:rPr>
              <a:t>Selama 2022</a:t>
            </a:r>
            <a:r>
              <a:rPr sz="2400" b="0" spc="-15" dirty="0">
                <a:latin typeface="Cambria" panose="02040503050406030204" charset="0"/>
                <a:ea typeface="Cambria" panose="02040503050406030204" charset="0"/>
                <a:cs typeface="Cambria" panose="02040503050406030204" charset="0"/>
              </a:rPr>
              <a:t> </a:t>
            </a:r>
            <a:r>
              <a:rPr sz="2400" b="0" spc="-5" dirty="0">
                <a:latin typeface="Cambria" panose="02040503050406030204" charset="0"/>
                <a:ea typeface="Cambria" panose="02040503050406030204" charset="0"/>
                <a:cs typeface="Cambria" panose="02040503050406030204" charset="0"/>
              </a:rPr>
              <a:t>kasus</a:t>
            </a:r>
            <a:r>
              <a:rPr sz="2400" b="0" spc="-10" dirty="0">
                <a:latin typeface="Cambria" panose="02040503050406030204" charset="0"/>
                <a:ea typeface="Cambria" panose="02040503050406030204" charset="0"/>
                <a:cs typeface="Cambria" panose="02040503050406030204" charset="0"/>
              </a:rPr>
              <a:t> </a:t>
            </a:r>
            <a:r>
              <a:rPr sz="2400" b="0" dirty="0">
                <a:latin typeface="Cambria" panose="02040503050406030204" charset="0"/>
                <a:ea typeface="Cambria" panose="02040503050406030204" charset="0"/>
                <a:cs typeface="Cambria" panose="02040503050406030204" charset="0"/>
              </a:rPr>
              <a:t>terbanyak</a:t>
            </a:r>
            <a:r>
              <a:rPr sz="2400" b="0" spc="-15" dirty="0">
                <a:latin typeface="Cambria" panose="02040503050406030204" charset="0"/>
                <a:ea typeface="Cambria" panose="02040503050406030204" charset="0"/>
                <a:cs typeface="Cambria" panose="02040503050406030204" charset="0"/>
              </a:rPr>
              <a:t> </a:t>
            </a:r>
            <a:r>
              <a:rPr sz="2400" b="0" spc="-5" dirty="0">
                <a:latin typeface="Cambria" panose="02040503050406030204" charset="0"/>
                <a:ea typeface="Cambria" panose="02040503050406030204" charset="0"/>
                <a:cs typeface="Cambria" panose="02040503050406030204" charset="0"/>
              </a:rPr>
              <a:t>yaitu</a:t>
            </a:r>
            <a:r>
              <a:rPr sz="2400" b="0" spc="-10" dirty="0">
                <a:latin typeface="Cambria" panose="02040503050406030204" charset="0"/>
                <a:ea typeface="Cambria" panose="02040503050406030204" charset="0"/>
                <a:cs typeface="Cambria" panose="02040503050406030204" charset="0"/>
              </a:rPr>
              <a:t> </a:t>
            </a:r>
            <a:r>
              <a:rPr sz="2400" b="0" dirty="0">
                <a:latin typeface="Cambria" panose="02040503050406030204" charset="0"/>
                <a:ea typeface="Cambria" panose="02040503050406030204" charset="0"/>
                <a:cs typeface="Cambria" panose="02040503050406030204" charset="0"/>
              </a:rPr>
              <a:t>di</a:t>
            </a:r>
            <a:r>
              <a:rPr sz="2400" b="0" spc="-10" dirty="0">
                <a:latin typeface="Cambria" panose="02040503050406030204" charset="0"/>
                <a:ea typeface="Cambria" panose="02040503050406030204" charset="0"/>
                <a:cs typeface="Cambria" panose="02040503050406030204" charset="0"/>
              </a:rPr>
              <a:t> </a:t>
            </a:r>
            <a:r>
              <a:rPr sz="2400" b="0" spc="-5" dirty="0">
                <a:latin typeface="Cambria" panose="02040503050406030204" charset="0"/>
                <a:ea typeface="Cambria" panose="02040503050406030204" charset="0"/>
                <a:cs typeface="Cambria" panose="02040503050406030204" charset="0"/>
              </a:rPr>
              <a:t>bulan </a:t>
            </a:r>
            <a:r>
              <a:rPr sz="2400" b="0" dirty="0">
                <a:latin typeface="Cambria" panose="02040503050406030204" charset="0"/>
                <a:ea typeface="Cambria" panose="02040503050406030204" charset="0"/>
                <a:cs typeface="Cambria" panose="02040503050406030204" charset="0"/>
              </a:rPr>
              <a:t>januari</a:t>
            </a:r>
            <a:r>
              <a:rPr sz="2400" b="0" spc="-10" dirty="0">
                <a:latin typeface="Cambria" panose="02040503050406030204" charset="0"/>
                <a:ea typeface="Cambria" panose="02040503050406030204" charset="0"/>
                <a:cs typeface="Cambria" panose="02040503050406030204" charset="0"/>
              </a:rPr>
              <a:t> </a:t>
            </a:r>
            <a:r>
              <a:rPr sz="2400" b="0" dirty="0">
                <a:latin typeface="Cambria" panose="02040503050406030204" charset="0"/>
                <a:ea typeface="Cambria" panose="02040503050406030204" charset="0"/>
                <a:cs typeface="Cambria" panose="02040503050406030204" charset="0"/>
              </a:rPr>
              <a:t>ada</a:t>
            </a:r>
            <a:r>
              <a:rPr sz="2400" b="0" spc="-10" dirty="0">
                <a:latin typeface="Cambria" panose="02040503050406030204" charset="0"/>
                <a:ea typeface="Cambria" panose="02040503050406030204" charset="0"/>
                <a:cs typeface="Cambria" panose="02040503050406030204" charset="0"/>
              </a:rPr>
              <a:t> </a:t>
            </a:r>
            <a:r>
              <a:rPr sz="2400" b="0" spc="-5" dirty="0">
                <a:latin typeface="Cambria" panose="02040503050406030204" charset="0"/>
                <a:ea typeface="Cambria" panose="02040503050406030204" charset="0"/>
                <a:cs typeface="Cambria" panose="02040503050406030204" charset="0"/>
              </a:rPr>
              <a:t>416</a:t>
            </a:r>
            <a:r>
              <a:rPr sz="2400" b="0" spc="-10" dirty="0">
                <a:latin typeface="Cambria" panose="02040503050406030204" charset="0"/>
                <a:ea typeface="Cambria" panose="02040503050406030204" charset="0"/>
                <a:cs typeface="Cambria" panose="02040503050406030204" charset="0"/>
              </a:rPr>
              <a:t> </a:t>
            </a:r>
            <a:r>
              <a:rPr sz="2400" b="0" spc="-5" dirty="0">
                <a:latin typeface="Cambria" panose="02040503050406030204" charset="0"/>
                <a:ea typeface="Cambria" panose="02040503050406030204" charset="0"/>
                <a:cs typeface="Cambria" panose="02040503050406030204" charset="0"/>
              </a:rPr>
              <a:t>kasus</a:t>
            </a:r>
            <a:endParaRPr sz="2400" b="0" dirty="0">
              <a:latin typeface="Cambria" panose="02040503050406030204" charset="0"/>
              <a:ea typeface="Cambria" panose="02040503050406030204" charset="0"/>
              <a:cs typeface="Cambria" panose="02040503050406030204" charset="0"/>
            </a:endParaRPr>
          </a:p>
        </p:txBody>
      </p:sp>
      <p:pic>
        <p:nvPicPr>
          <p:cNvPr id="7" name="object 7"/>
          <p:cNvPicPr/>
          <p:nvPr/>
        </p:nvPicPr>
        <p:blipFill>
          <a:blip r:embed="rId3" cstate="print"/>
          <a:stretch>
            <a:fillRect/>
          </a:stretch>
        </p:blipFill>
        <p:spPr>
          <a:xfrm>
            <a:off x="1050652" y="2666736"/>
            <a:ext cx="11314909" cy="5734311"/>
          </a:xfrm>
          <a:prstGeom prst="rect">
            <a:avLst/>
          </a:prstGeom>
        </p:spPr>
      </p:pic>
      <p:sp>
        <p:nvSpPr>
          <p:cNvPr id="8" name="object 8"/>
          <p:cNvSpPr txBox="1">
            <a:spLocks noGrp="1"/>
          </p:cNvSpPr>
          <p:nvPr>
            <p:ph type="ftr" sz="quarter" idx="5"/>
          </p:nvPr>
        </p:nvSpPr>
        <p:spPr>
          <a:xfrm>
            <a:off x="896230" y="8980861"/>
            <a:ext cx="2578735" cy="160020"/>
          </a:xfrm>
          <a:prstGeom prst="rect">
            <a:avLst/>
          </a:prstGeom>
        </p:spPr>
        <p:txBody>
          <a:bodyPr vert="horz" wrap="square" lIns="0" tIns="0" rIns="0" bIns="0" rtlCol="0">
            <a:spAutoFit/>
          </a:bodyPr>
          <a:lstStyle>
            <a:defPPr>
              <a:defRPr lang="en-US"/>
            </a:defPPr>
            <a:lvl1pPr marL="0" algn="l" defTabSz="914400" rtl="0" eaLnBrk="1" latinLnBrk="0" hangingPunct="1">
              <a:defRPr sz="900" b="1" i="1" kern="1200">
                <a:solidFill>
                  <a:srgbClr val="132C4D"/>
                </a:solidFill>
                <a:latin typeface="Georgia" panose="02040502050405020303"/>
                <a:ea typeface="+mn-ea"/>
                <a:cs typeface="Georgia" panose="02040502050405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50"/>
              </a:spcBef>
            </a:pPr>
            <a:r>
              <a:rPr lang="en-ID" spc="-65" dirty="0"/>
              <a:t>Bersama</a:t>
            </a:r>
            <a:r>
              <a:rPr lang="en-ID" spc="-5" dirty="0"/>
              <a:t> </a:t>
            </a:r>
            <a:r>
              <a:rPr lang="en-ID" spc="-80" dirty="0"/>
              <a:t>BSSN,</a:t>
            </a:r>
            <a:r>
              <a:rPr lang="en-ID" dirty="0"/>
              <a:t> </a:t>
            </a:r>
            <a:r>
              <a:rPr lang="en-ID" spc="-65" dirty="0"/>
              <a:t>Negara</a:t>
            </a:r>
            <a:r>
              <a:rPr lang="en-ID" spc="-5" dirty="0"/>
              <a:t> </a:t>
            </a:r>
            <a:r>
              <a:rPr lang="en-ID" spc="-75" dirty="0"/>
              <a:t>Aman</a:t>
            </a:r>
            <a:r>
              <a:rPr lang="en-ID" spc="-5" dirty="0"/>
              <a:t> </a:t>
            </a:r>
            <a:r>
              <a:rPr lang="en-ID" spc="-85" dirty="0"/>
              <a:t>Rakyat</a:t>
            </a:r>
            <a:r>
              <a:rPr lang="en-ID" dirty="0"/>
              <a:t> </a:t>
            </a:r>
            <a:r>
              <a:rPr lang="en-ID" spc="-70" dirty="0"/>
              <a:t>Sejahtera</a:t>
            </a:r>
            <a:endParaRPr spc="-70" dirty="0"/>
          </a:p>
        </p:txBody>
      </p:sp>
      <p:sp>
        <p:nvSpPr>
          <p:cNvPr id="9" name="object 9"/>
          <p:cNvSpPr txBox="1">
            <a:spLocks noGrp="1"/>
          </p:cNvSpPr>
          <p:nvPr>
            <p:ph type="dt" sz="half" idx="6"/>
          </p:nvPr>
        </p:nvSpPr>
        <p:spPr>
          <a:xfrm>
            <a:off x="8152341" y="8977317"/>
            <a:ext cx="3879850" cy="174625"/>
          </a:xfrm>
          <a:prstGeom prst="rect">
            <a:avLst/>
          </a:prstGeom>
        </p:spPr>
        <p:txBody>
          <a:bodyPr vert="horz" wrap="square" lIns="0" tIns="0" rIns="0" bIns="0" rtlCol="0">
            <a:spAutoFit/>
          </a:bodyPr>
          <a:lstStyle>
            <a:defPPr>
              <a:defRPr lang="en-US"/>
            </a:defPPr>
            <a:lvl1pPr marL="0" algn="l" defTabSz="914400" rtl="0" eaLnBrk="1" latinLnBrk="0" hangingPunct="1">
              <a:defRPr sz="1000" b="0" i="1" kern="1200">
                <a:solidFill>
                  <a:srgbClr val="929292"/>
                </a:solidFill>
                <a:latin typeface="Cambria" panose="02040503050406030204"/>
                <a:ea typeface="+mn-ea"/>
                <a:cs typeface="Cambria" panose="0204050305040603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45"/>
              </a:spcBef>
            </a:pPr>
            <a:r>
              <a:rPr lang="en-ID"/>
              <a:t>H</a:t>
            </a:r>
            <a:r>
              <a:rPr lang="en-ID" spc="-10"/>
              <a:t>a</a:t>
            </a:r>
            <a:r>
              <a:rPr lang="en-ID" spc="20"/>
              <a:t>k</a:t>
            </a:r>
            <a:r>
              <a:rPr lang="en-ID" spc="30"/>
              <a:t> </a:t>
            </a:r>
            <a:r>
              <a:rPr lang="en-ID" spc="180"/>
              <a:t>C</a:t>
            </a:r>
            <a:r>
              <a:rPr lang="en-ID" spc="-5"/>
              <a:t>i</a:t>
            </a:r>
            <a:r>
              <a:rPr lang="en-ID" spc="70"/>
              <a:t>p</a:t>
            </a:r>
            <a:r>
              <a:rPr lang="en-ID" spc="-60"/>
              <a:t>t</a:t>
            </a:r>
            <a:r>
              <a:rPr lang="en-ID"/>
              <a:t>a</a:t>
            </a:r>
            <a:r>
              <a:rPr lang="en-ID" spc="20"/>
              <a:t> </a:t>
            </a:r>
            <a:r>
              <a:rPr lang="en-ID" spc="-114"/>
              <a:t>©</a:t>
            </a:r>
            <a:r>
              <a:rPr lang="en-ID" spc="25"/>
              <a:t> </a:t>
            </a:r>
            <a:r>
              <a:rPr lang="en-ID" spc="-40"/>
              <a:t>B</a:t>
            </a:r>
            <a:r>
              <a:rPr lang="en-ID" spc="-10"/>
              <a:t>a</a:t>
            </a:r>
            <a:r>
              <a:rPr lang="en-ID" spc="75"/>
              <a:t>d</a:t>
            </a:r>
            <a:r>
              <a:rPr lang="en-ID" spc="-10"/>
              <a:t>a</a:t>
            </a:r>
            <a:r>
              <a:rPr lang="en-ID" spc="15"/>
              <a:t>n</a:t>
            </a:r>
            <a:r>
              <a:rPr lang="en-ID" spc="25"/>
              <a:t> </a:t>
            </a:r>
            <a:r>
              <a:rPr lang="en-ID" spc="35"/>
              <a:t>S</a:t>
            </a:r>
            <a:r>
              <a:rPr lang="en-ID" spc="-5"/>
              <a:t>i</a:t>
            </a:r>
            <a:r>
              <a:rPr lang="en-ID" spc="85"/>
              <a:t>be</a:t>
            </a:r>
            <a:r>
              <a:rPr lang="en-ID" spc="-15"/>
              <a:t>r</a:t>
            </a:r>
            <a:r>
              <a:rPr lang="en-ID" spc="30"/>
              <a:t> </a:t>
            </a:r>
            <a:r>
              <a:rPr lang="en-ID" spc="75"/>
              <a:t>d</a:t>
            </a:r>
            <a:r>
              <a:rPr lang="en-ID" spc="-10"/>
              <a:t>a</a:t>
            </a:r>
            <a:r>
              <a:rPr lang="en-ID" spc="15"/>
              <a:t>n</a:t>
            </a:r>
            <a:r>
              <a:rPr lang="en-ID" spc="25"/>
              <a:t> </a:t>
            </a:r>
            <a:r>
              <a:rPr lang="en-ID" spc="35"/>
              <a:t>S</a:t>
            </a:r>
            <a:r>
              <a:rPr lang="en-ID" spc="-10"/>
              <a:t>a</a:t>
            </a:r>
            <a:r>
              <a:rPr lang="en-ID" spc="10"/>
              <a:t>n</a:t>
            </a:r>
            <a:r>
              <a:rPr lang="en-ID" spc="75"/>
              <a:t>d</a:t>
            </a:r>
            <a:r>
              <a:rPr lang="en-ID" spc="5"/>
              <a:t>i</a:t>
            </a:r>
            <a:r>
              <a:rPr lang="en-ID" spc="20"/>
              <a:t> </a:t>
            </a:r>
            <a:r>
              <a:rPr lang="en-ID" spc="25"/>
              <a:t>N</a:t>
            </a:r>
            <a:r>
              <a:rPr lang="en-ID" spc="85"/>
              <a:t>e</a:t>
            </a:r>
            <a:r>
              <a:rPr lang="en-ID" spc="75"/>
              <a:t>g</a:t>
            </a:r>
            <a:r>
              <a:rPr lang="en-ID" spc="-10"/>
              <a:t>a</a:t>
            </a:r>
            <a:r>
              <a:rPr lang="en-ID" spc="-15"/>
              <a:t>r</a:t>
            </a:r>
            <a:r>
              <a:rPr lang="en-ID"/>
              <a:t>a</a:t>
            </a:r>
            <a:r>
              <a:rPr lang="en-ID" spc="20"/>
              <a:t> </a:t>
            </a:r>
            <a:r>
              <a:rPr lang="en-ID" spc="-10"/>
              <a:t>R</a:t>
            </a:r>
            <a:r>
              <a:rPr lang="en-ID" spc="85"/>
              <a:t>e</a:t>
            </a:r>
            <a:r>
              <a:rPr lang="en-ID" spc="70"/>
              <a:t>p</a:t>
            </a:r>
            <a:r>
              <a:rPr lang="en-ID" spc="10"/>
              <a:t>u</a:t>
            </a:r>
            <a:r>
              <a:rPr lang="en-ID" spc="85"/>
              <a:t>b</a:t>
            </a:r>
            <a:r>
              <a:rPr lang="en-ID"/>
              <a:t>l</a:t>
            </a:r>
            <a:r>
              <a:rPr lang="en-ID" spc="-5"/>
              <a:t>i</a:t>
            </a:r>
            <a:r>
              <a:rPr lang="en-ID" spc="20"/>
              <a:t>k</a:t>
            </a:r>
            <a:r>
              <a:rPr lang="en-ID" spc="30"/>
              <a:t> </a:t>
            </a:r>
            <a:r>
              <a:rPr lang="en-ID" spc="-35"/>
              <a:t>I</a:t>
            </a:r>
            <a:r>
              <a:rPr lang="en-ID" spc="10"/>
              <a:t>n</a:t>
            </a:r>
            <a:r>
              <a:rPr lang="en-ID" spc="75"/>
              <a:t>d</a:t>
            </a:r>
            <a:r>
              <a:rPr lang="en-ID" spc="50"/>
              <a:t>o</a:t>
            </a:r>
            <a:r>
              <a:rPr lang="en-ID" spc="10"/>
              <a:t>n</a:t>
            </a:r>
            <a:r>
              <a:rPr lang="en-ID" spc="85"/>
              <a:t>e</a:t>
            </a:r>
            <a:r>
              <a:rPr lang="en-ID" spc="35"/>
              <a:t>s</a:t>
            </a:r>
            <a:r>
              <a:rPr lang="en-ID" spc="-5"/>
              <a:t>i</a:t>
            </a:r>
            <a:r>
              <a:rPr lang="en-ID"/>
              <a:t>a</a:t>
            </a:r>
            <a:r>
              <a:rPr lang="en-ID" spc="20"/>
              <a:t> </a:t>
            </a:r>
            <a:r>
              <a:rPr lang="en-ID" spc="-10"/>
              <a:t>2021</a:t>
            </a:r>
            <a:endParaRPr spc="-10" dirty="0"/>
          </a:p>
        </p:txBody>
      </p:sp>
    </p:spTree>
    <p:extLst>
      <p:ext uri="{BB962C8B-B14F-4D97-AF65-F5344CB8AC3E}">
        <p14:creationId xmlns:p14="http://schemas.microsoft.com/office/powerpoint/2010/main" val="7087952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652F05A3-F0DC-95C4-E25D-27721AE2DF06}"/>
              </a:ext>
            </a:extLst>
          </p:cNvPr>
          <p:cNvSpPr/>
          <p:nvPr/>
        </p:nvSpPr>
        <p:spPr>
          <a:xfrm>
            <a:off x="945759" y="1631883"/>
            <a:ext cx="11106785" cy="0"/>
          </a:xfrm>
          <a:custGeom>
            <a:avLst/>
            <a:gdLst/>
            <a:ahLst/>
            <a:cxnLst/>
            <a:rect l="l" t="t" r="r" b="b"/>
            <a:pathLst>
              <a:path w="11106785">
                <a:moveTo>
                  <a:pt x="0" y="0"/>
                </a:moveTo>
                <a:lnTo>
                  <a:pt x="11106541" y="1"/>
                </a:lnTo>
              </a:path>
            </a:pathLst>
          </a:custGeom>
          <a:ln w="6350">
            <a:solidFill>
              <a:srgbClr val="263152"/>
            </a:solidFill>
          </a:ln>
        </p:spPr>
        <p:txBody>
          <a:bodyPr wrap="square" lIns="0" tIns="0" rIns="0" bIns="0" rtlCol="0"/>
          <a:lstStyle/>
          <a:p>
            <a:endParaRPr/>
          </a:p>
        </p:txBody>
      </p:sp>
      <p:pic>
        <p:nvPicPr>
          <p:cNvPr id="5" name="object 3">
            <a:extLst>
              <a:ext uri="{FF2B5EF4-FFF2-40B4-BE49-F238E27FC236}">
                <a16:creationId xmlns:a16="http://schemas.microsoft.com/office/drawing/2014/main" id="{4F4EE262-A60B-AE10-8828-D7C05D1E74F0}"/>
              </a:ext>
            </a:extLst>
          </p:cNvPr>
          <p:cNvPicPr/>
          <p:nvPr/>
        </p:nvPicPr>
        <p:blipFill>
          <a:blip r:embed="rId2" cstate="print"/>
          <a:stretch>
            <a:fillRect/>
          </a:stretch>
        </p:blipFill>
        <p:spPr>
          <a:xfrm>
            <a:off x="9416963" y="351106"/>
            <a:ext cx="2598642" cy="995366"/>
          </a:xfrm>
          <a:prstGeom prst="rect">
            <a:avLst/>
          </a:prstGeom>
        </p:spPr>
      </p:pic>
      <p:sp>
        <p:nvSpPr>
          <p:cNvPr id="6" name="object 4">
            <a:extLst>
              <a:ext uri="{FF2B5EF4-FFF2-40B4-BE49-F238E27FC236}">
                <a16:creationId xmlns:a16="http://schemas.microsoft.com/office/drawing/2014/main" id="{A2F9B7D5-13F7-94FD-E364-423096FB793B}"/>
              </a:ext>
            </a:extLst>
          </p:cNvPr>
          <p:cNvSpPr txBox="1">
            <a:spLocks noGrp="1"/>
          </p:cNvSpPr>
          <p:nvPr>
            <p:ph type="title"/>
          </p:nvPr>
        </p:nvSpPr>
        <p:spPr>
          <a:xfrm>
            <a:off x="1088753" y="817033"/>
            <a:ext cx="7063588" cy="628377"/>
          </a:xfrm>
          <a:prstGeom prst="rect">
            <a:avLst/>
          </a:prstGeom>
        </p:spPr>
        <p:txBody>
          <a:bodyPr vert="horz" wrap="square" lIns="0" tIns="12700" rIns="0" bIns="0" rtlCol="0">
            <a:spAutoFit/>
          </a:bodyPr>
          <a:lstStyle/>
          <a:p>
            <a:pPr marL="12700">
              <a:lnSpc>
                <a:spcPct val="100000"/>
              </a:lnSpc>
              <a:spcBef>
                <a:spcPts val="100"/>
              </a:spcBef>
            </a:pPr>
            <a:r>
              <a:rPr lang="en-US" sz="4000" b="0" dirty="0" err="1">
                <a:latin typeface="Rockwell" panose="02060603020205020403" pitchFamily="18" charset="77"/>
                <a:cs typeface="Calibri" panose="020F0502020204030204"/>
              </a:rPr>
              <a:t>Tren</a:t>
            </a:r>
            <a:r>
              <a:rPr lang="en-US" sz="4000" b="0" dirty="0">
                <a:latin typeface="Rockwell" panose="02060603020205020403" pitchFamily="18" charset="77"/>
                <a:cs typeface="Calibri" panose="020F0502020204030204"/>
              </a:rPr>
              <a:t> </a:t>
            </a:r>
            <a:r>
              <a:rPr lang="en-US" sz="4000" b="0" dirty="0" err="1">
                <a:latin typeface="Rockwell" panose="02060603020205020403" pitchFamily="18" charset="77"/>
                <a:cs typeface="Calibri" panose="020F0502020204030204"/>
              </a:rPr>
              <a:t>Ancaman</a:t>
            </a:r>
            <a:r>
              <a:rPr lang="en-US" sz="4000" b="0" dirty="0">
                <a:latin typeface="Rockwell" panose="02060603020205020403" pitchFamily="18" charset="77"/>
                <a:cs typeface="Calibri" panose="020F0502020204030204"/>
              </a:rPr>
              <a:t> </a:t>
            </a:r>
            <a:r>
              <a:rPr lang="en-US" sz="4000" b="0" dirty="0" err="1">
                <a:latin typeface="Rockwell" panose="02060603020205020403" pitchFamily="18" charset="77"/>
                <a:cs typeface="Calibri" panose="020F0502020204030204"/>
              </a:rPr>
              <a:t>Siber</a:t>
            </a:r>
            <a:r>
              <a:rPr lang="en-US" sz="4000" b="0" dirty="0">
                <a:latin typeface="Rockwell" panose="02060603020205020403" pitchFamily="18" charset="77"/>
                <a:cs typeface="Calibri" panose="020F0502020204030204"/>
              </a:rPr>
              <a:t> 2023</a:t>
            </a:r>
            <a:endParaRPr sz="4000" b="0" dirty="0">
              <a:latin typeface="Rockwell" panose="02060603020205020403" pitchFamily="18" charset="77"/>
              <a:cs typeface="Calibri" panose="020F0502020204030204"/>
            </a:endParaRPr>
          </a:p>
        </p:txBody>
      </p:sp>
      <p:sp>
        <p:nvSpPr>
          <p:cNvPr id="7" name="Rectangle 6">
            <a:extLst>
              <a:ext uri="{FF2B5EF4-FFF2-40B4-BE49-F238E27FC236}">
                <a16:creationId xmlns:a16="http://schemas.microsoft.com/office/drawing/2014/main" id="{FECD9FD0-074F-1656-11FA-7D7C57E12FD6}"/>
              </a:ext>
            </a:extLst>
          </p:cNvPr>
          <p:cNvSpPr/>
          <p:nvPr/>
        </p:nvSpPr>
        <p:spPr>
          <a:xfrm>
            <a:off x="6537757" y="5393945"/>
            <a:ext cx="6114332" cy="1871706"/>
          </a:xfrm>
          <a:prstGeom prst="rect">
            <a:avLst/>
          </a:prstGeom>
          <a:solidFill>
            <a:schemeClr val="accent1">
              <a:lumMod val="20000"/>
              <a:lumOff val="80000"/>
            </a:schemeClr>
          </a:solidFill>
          <a:ln>
            <a:noFill/>
          </a:ln>
        </p:spPr>
        <p:txBody>
          <a:bodyPr spcFirstLastPara="1" wrap="square" lIns="97520" tIns="97520" rIns="97520" bIns="97520" anchor="ctr" anchorCtr="0">
            <a:noAutofit/>
          </a:bodyPr>
          <a:lstStyle/>
          <a:p>
            <a:pPr defTabSz="975345" hangingPunct="1">
              <a:buClr>
                <a:srgbClr val="000000"/>
              </a:buClr>
              <a:defRPr/>
            </a:pPr>
            <a:endParaRPr lang="en-ID" sz="1493" b="0" kern="1200" dirty="0">
              <a:solidFill>
                <a:srgbClr val="FFFFFF"/>
              </a:solidFill>
              <a:latin typeface="Fira Sans"/>
              <a:ea typeface="+mn-ea"/>
              <a:cs typeface="Arial"/>
              <a:sym typeface="Arial"/>
            </a:endParaRPr>
          </a:p>
        </p:txBody>
      </p:sp>
      <p:sp>
        <p:nvSpPr>
          <p:cNvPr id="8" name="Oval 7">
            <a:extLst>
              <a:ext uri="{FF2B5EF4-FFF2-40B4-BE49-F238E27FC236}">
                <a16:creationId xmlns:a16="http://schemas.microsoft.com/office/drawing/2014/main" id="{AF529C51-E8E9-F097-0107-4A6688CD6828}"/>
              </a:ext>
            </a:extLst>
          </p:cNvPr>
          <p:cNvSpPr/>
          <p:nvPr/>
        </p:nvSpPr>
        <p:spPr>
          <a:xfrm>
            <a:off x="300644" y="2304814"/>
            <a:ext cx="134906" cy="1344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45" hangingPunct="1">
              <a:defRPr/>
            </a:pPr>
            <a:endParaRPr lang="en-ID" sz="1920" b="0" kern="1200">
              <a:solidFill>
                <a:prstClr val="white"/>
              </a:solidFill>
              <a:latin typeface="Rockwell" panose="02060603020205020403" pitchFamily="18" charset="77"/>
              <a:sym typeface="Arial"/>
            </a:endParaRPr>
          </a:p>
        </p:txBody>
      </p:sp>
      <p:grpSp>
        <p:nvGrpSpPr>
          <p:cNvPr id="9" name="Group 8">
            <a:extLst>
              <a:ext uri="{FF2B5EF4-FFF2-40B4-BE49-F238E27FC236}">
                <a16:creationId xmlns:a16="http://schemas.microsoft.com/office/drawing/2014/main" id="{23C6CE1E-E3CA-D291-B8D7-E2757004FA7F}"/>
              </a:ext>
            </a:extLst>
          </p:cNvPr>
          <p:cNvGrpSpPr/>
          <p:nvPr/>
        </p:nvGrpSpPr>
        <p:grpSpPr>
          <a:xfrm>
            <a:off x="238213" y="4400449"/>
            <a:ext cx="6091876" cy="1477328"/>
            <a:chOff x="253937" y="842550"/>
            <a:chExt cx="5711133" cy="1192766"/>
          </a:xfrm>
          <a:solidFill>
            <a:schemeClr val="accent2">
              <a:lumMod val="20000"/>
              <a:lumOff val="80000"/>
            </a:schemeClr>
          </a:solidFill>
        </p:grpSpPr>
        <p:sp>
          <p:nvSpPr>
            <p:cNvPr id="10" name="Rectangle 9">
              <a:extLst>
                <a:ext uri="{FF2B5EF4-FFF2-40B4-BE49-F238E27FC236}">
                  <a16:creationId xmlns:a16="http://schemas.microsoft.com/office/drawing/2014/main" id="{DD60600C-156A-2BF1-E0EA-00E82874209D}"/>
                </a:ext>
              </a:extLst>
            </p:cNvPr>
            <p:cNvSpPr/>
            <p:nvPr/>
          </p:nvSpPr>
          <p:spPr>
            <a:xfrm>
              <a:off x="253937" y="842550"/>
              <a:ext cx="5711133" cy="1192766"/>
            </a:xfrm>
            <a:prstGeom prst="rect">
              <a:avLst/>
            </a:prstGeom>
            <a:grpFill/>
            <a:ln>
              <a:noFill/>
            </a:ln>
          </p:spPr>
          <p:txBody>
            <a:bodyPr spcFirstLastPara="1" wrap="square" lIns="97520" tIns="97520" rIns="97520" bIns="97520" anchor="ctr" anchorCtr="0">
              <a:noAutofit/>
            </a:bodyPr>
            <a:lstStyle/>
            <a:p>
              <a:pPr defTabSz="975345" hangingPunct="1">
                <a:buClr>
                  <a:srgbClr val="000000"/>
                </a:buClr>
                <a:defRPr/>
              </a:pPr>
              <a:endParaRPr lang="en-ID" sz="1493" b="0" kern="1200">
                <a:solidFill>
                  <a:srgbClr val="FFFFFF"/>
                </a:solidFill>
                <a:latin typeface="Fira Sans"/>
                <a:ea typeface="+mn-ea"/>
                <a:cs typeface="Arial"/>
                <a:sym typeface="Arial"/>
              </a:endParaRPr>
            </a:p>
          </p:txBody>
        </p:sp>
        <p:sp>
          <p:nvSpPr>
            <p:cNvPr id="11" name="Google Shape;465;p18">
              <a:extLst>
                <a:ext uri="{FF2B5EF4-FFF2-40B4-BE49-F238E27FC236}">
                  <a16:creationId xmlns:a16="http://schemas.microsoft.com/office/drawing/2014/main" id="{E3C6EEA3-65A1-A8DF-E9EE-A7622D3A7087}"/>
                </a:ext>
              </a:extLst>
            </p:cNvPr>
            <p:cNvSpPr txBox="1"/>
            <p:nvPr/>
          </p:nvSpPr>
          <p:spPr>
            <a:xfrm>
              <a:off x="485522" y="844604"/>
              <a:ext cx="5295168" cy="486729"/>
            </a:xfrm>
            <a:prstGeom prst="rect">
              <a:avLst/>
            </a:prstGeom>
            <a:grpFill/>
            <a:ln>
              <a:noFill/>
            </a:ln>
          </p:spPr>
          <p:txBody>
            <a:bodyPr spcFirstLastPara="1" wrap="square" lIns="130027" tIns="130027" rIns="130027" bIns="130027" anchor="ctr" anchorCtr="0">
              <a:noAutofit/>
            </a:bodyPr>
            <a:lstStyle/>
            <a:p>
              <a:pPr defTabSz="975345" hangingPunct="1">
                <a:defRPr/>
              </a:pPr>
              <a:r>
                <a:rPr lang="en" sz="1920" kern="1200" dirty="0">
                  <a:solidFill>
                    <a:prstClr val="black"/>
                  </a:solidFill>
                  <a:latin typeface="Rockwell" panose="02060603020205020403" pitchFamily="18" charset="77"/>
                  <a:ea typeface="Fira Sans Extra Condensed"/>
                  <a:cs typeface="Fira Sans Extra Condensed"/>
                  <a:sym typeface="Fira Sans Extra Condensed"/>
                </a:rPr>
                <a:t>2. Ransomware (</a:t>
              </a:r>
              <a:r>
                <a:rPr lang="en-ID" sz="1920" kern="1200" dirty="0">
                  <a:solidFill>
                    <a:prstClr val="black"/>
                  </a:solidFill>
                  <a:latin typeface="Rockwell" panose="02060603020205020403" pitchFamily="18" charset="77"/>
                  <a:ea typeface="Fira Sans Extra Condensed"/>
                  <a:cs typeface="Fira Sans Extra Condensed"/>
                  <a:sym typeface="Fira Sans Extra Condensed"/>
                </a:rPr>
                <a:t>Malware yang </a:t>
              </a:r>
            </a:p>
            <a:p>
              <a:pPr defTabSz="975345" hangingPunct="1">
                <a:defRPr/>
              </a:pPr>
              <a:r>
                <a:rPr lang="en-ID" sz="1920" kern="1200" dirty="0" err="1">
                  <a:solidFill>
                    <a:prstClr val="black"/>
                  </a:solidFill>
                  <a:latin typeface="Rockwell" panose="02060603020205020403" pitchFamily="18" charset="77"/>
                  <a:ea typeface="Fira Sans Extra Condensed"/>
                  <a:cs typeface="Fira Sans Extra Condensed"/>
                  <a:sym typeface="Fira Sans Extra Condensed"/>
                </a:rPr>
                <a:t>meminta</a:t>
              </a:r>
              <a:r>
                <a:rPr lang="en-ID" sz="1920" kern="1200" dirty="0">
                  <a:solidFill>
                    <a:prstClr val="black"/>
                  </a:solidFill>
                  <a:latin typeface="Rockwell" panose="02060603020205020403" pitchFamily="18" charset="77"/>
                  <a:ea typeface="Fira Sans Extra Condensed"/>
                  <a:cs typeface="Fira Sans Extra Condensed"/>
                  <a:sym typeface="Fira Sans Extra Condensed"/>
                </a:rPr>
                <a:t> </a:t>
              </a:r>
              <a:r>
                <a:rPr lang="en-ID" sz="1920" kern="1200" dirty="0" err="1">
                  <a:solidFill>
                    <a:prstClr val="black"/>
                  </a:solidFill>
                  <a:latin typeface="Rockwell" panose="02060603020205020403" pitchFamily="18" charset="77"/>
                  <a:ea typeface="Fira Sans Extra Condensed"/>
                  <a:cs typeface="Fira Sans Extra Condensed"/>
                  <a:sym typeface="Fira Sans Extra Condensed"/>
                </a:rPr>
                <a:t>tebusan</a:t>
              </a:r>
              <a:r>
                <a:rPr lang="en-ID" sz="1920" kern="1200" dirty="0">
                  <a:solidFill>
                    <a:prstClr val="black"/>
                  </a:solidFill>
                  <a:latin typeface="Rockwell" panose="02060603020205020403" pitchFamily="18" charset="77"/>
                  <a:ea typeface="Fira Sans Extra Condensed"/>
                  <a:cs typeface="Fira Sans Extra Condensed"/>
                  <a:sym typeface="Fira Sans Extra Condensed"/>
                </a:rPr>
                <a:t>)</a:t>
              </a:r>
              <a:endParaRPr lang="en" sz="1920" kern="1200" dirty="0">
                <a:solidFill>
                  <a:prstClr val="black"/>
                </a:solidFill>
                <a:latin typeface="Rockwell" panose="02060603020205020403" pitchFamily="18" charset="77"/>
                <a:ea typeface="Fira Sans Extra Condensed"/>
                <a:cs typeface="Fira Sans Extra Condensed"/>
                <a:sym typeface="Fira Sans Extra Condensed"/>
              </a:endParaRPr>
            </a:p>
          </p:txBody>
        </p:sp>
        <p:sp>
          <p:nvSpPr>
            <p:cNvPr id="12" name="Google Shape;466;p18">
              <a:extLst>
                <a:ext uri="{FF2B5EF4-FFF2-40B4-BE49-F238E27FC236}">
                  <a16:creationId xmlns:a16="http://schemas.microsoft.com/office/drawing/2014/main" id="{6FE4EA02-F4EC-F6C1-0435-6218EB7C78F0}"/>
                </a:ext>
              </a:extLst>
            </p:cNvPr>
            <p:cNvSpPr txBox="1"/>
            <p:nvPr/>
          </p:nvSpPr>
          <p:spPr>
            <a:xfrm>
              <a:off x="408328" y="1289412"/>
              <a:ext cx="5295168" cy="551863"/>
            </a:xfrm>
            <a:prstGeom prst="rect">
              <a:avLst/>
            </a:prstGeom>
            <a:grpFill/>
            <a:ln>
              <a:noFill/>
            </a:ln>
          </p:spPr>
          <p:txBody>
            <a:bodyPr spcFirstLastPara="1" wrap="square" lIns="130027" tIns="130027" rIns="130027" bIns="130027" anchor="t" anchorCtr="0">
              <a:noAutofit/>
            </a:bodyPr>
            <a:lstStyle/>
            <a:p>
              <a:pPr algn="just" defTabSz="975345" hangingPunct="1">
                <a:defRPr/>
              </a:pPr>
              <a:r>
                <a:rPr lang="en-ID" sz="1493" b="0" kern="1200" dirty="0" err="1">
                  <a:solidFill>
                    <a:prstClr val="black"/>
                  </a:solidFill>
                  <a:latin typeface="Calibri" panose="020F0502020204030204"/>
                  <a:ea typeface="+mn-ea"/>
                  <a:cs typeface="Arial"/>
                  <a:sym typeface="Arial"/>
                </a:rPr>
                <a:t>Serangan</a:t>
              </a:r>
              <a:r>
                <a:rPr lang="en-ID" sz="1493" b="0" kern="1200" dirty="0">
                  <a:solidFill>
                    <a:prstClr val="black"/>
                  </a:solidFill>
                  <a:latin typeface="Calibri" panose="020F0502020204030204"/>
                  <a:ea typeface="+mn-ea"/>
                  <a:cs typeface="Arial"/>
                  <a:sym typeface="Arial"/>
                </a:rPr>
                <a:t> </a:t>
              </a:r>
              <a:r>
                <a:rPr lang="en-ID" sz="1493" b="0" i="1" kern="1200" dirty="0">
                  <a:solidFill>
                    <a:prstClr val="black"/>
                  </a:solidFill>
                  <a:latin typeface="Calibri" panose="020F0502020204030204"/>
                  <a:ea typeface="+mn-ea"/>
                  <a:cs typeface="Arial"/>
                  <a:sym typeface="Arial"/>
                </a:rPr>
                <a:t>malware</a:t>
              </a:r>
              <a:r>
                <a:rPr lang="en-ID" sz="1493" b="0" kern="1200" dirty="0">
                  <a:solidFill>
                    <a:prstClr val="black"/>
                  </a:solidFill>
                  <a:latin typeface="Calibri" panose="020F0502020204030204"/>
                  <a:ea typeface="+mn-ea"/>
                  <a:cs typeface="Arial"/>
                  <a:sym typeface="Arial"/>
                </a:rPr>
                <a:t> yang </a:t>
              </a:r>
              <a:r>
                <a:rPr lang="en-ID" sz="1493" b="0" kern="1200" dirty="0" err="1">
                  <a:solidFill>
                    <a:prstClr val="black"/>
                  </a:solidFill>
                  <a:latin typeface="Calibri" panose="020F0502020204030204"/>
                  <a:ea typeface="+mn-ea"/>
                  <a:cs typeface="Arial"/>
                  <a:sym typeface="Arial"/>
                </a:rPr>
                <a:t>dikirim</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peretas</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untuk</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mengunci</a:t>
              </a:r>
              <a:r>
                <a:rPr lang="en-ID" sz="1493" b="0" kern="1200" dirty="0">
                  <a:solidFill>
                    <a:prstClr val="black"/>
                  </a:solidFill>
                  <a:latin typeface="Calibri" panose="020F0502020204030204"/>
                  <a:ea typeface="+mn-ea"/>
                  <a:cs typeface="Arial"/>
                  <a:sym typeface="Arial"/>
                </a:rPr>
                <a:t> dan </a:t>
              </a:r>
              <a:r>
                <a:rPr lang="en-ID" sz="1493" b="0" kern="1200" dirty="0" err="1">
                  <a:solidFill>
                    <a:prstClr val="black"/>
                  </a:solidFill>
                  <a:latin typeface="Calibri" panose="020F0502020204030204"/>
                  <a:ea typeface="+mn-ea"/>
                  <a:cs typeface="Arial"/>
                  <a:sym typeface="Arial"/>
                </a:rPr>
                <a:t>mengenkripsi</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perangkat</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komputer</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milik</a:t>
              </a:r>
              <a:r>
                <a:rPr lang="en-ID" sz="1493" b="0" kern="1200" dirty="0">
                  <a:solidFill>
                    <a:prstClr val="black"/>
                  </a:solidFill>
                  <a:latin typeface="Calibri" panose="020F0502020204030204"/>
                  <a:ea typeface="+mn-ea"/>
                  <a:cs typeface="Arial"/>
                  <a:sym typeface="Arial"/>
                </a:rPr>
                <a:t> korban. </a:t>
              </a:r>
              <a:r>
                <a:rPr lang="en-ID" sz="1493" b="0" kern="1200" dirty="0" err="1">
                  <a:solidFill>
                    <a:prstClr val="black"/>
                  </a:solidFill>
                  <a:latin typeface="Calibri" panose="020F0502020204030204"/>
                  <a:ea typeface="+mn-ea"/>
                  <a:cs typeface="Arial"/>
                  <a:sym typeface="Arial"/>
                </a:rPr>
                <a:t>Lalu</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peretas</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akan</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meminta</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uang</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tebusan</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untuk</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memulihkan</a:t>
              </a:r>
              <a:r>
                <a:rPr lang="en-ID" sz="1493" b="0" kern="1200" dirty="0">
                  <a:solidFill>
                    <a:prstClr val="black"/>
                  </a:solidFill>
                  <a:latin typeface="Calibri" panose="020F0502020204030204"/>
                  <a:ea typeface="+mn-ea"/>
                  <a:cs typeface="Arial"/>
                  <a:sym typeface="Arial"/>
                </a:rPr>
                <a:t> </a:t>
              </a:r>
              <a:r>
                <a:rPr lang="en-ID" sz="1493" b="0" kern="1200" dirty="0" err="1">
                  <a:solidFill>
                    <a:prstClr val="black"/>
                  </a:solidFill>
                  <a:latin typeface="Calibri" panose="020F0502020204030204"/>
                  <a:ea typeface="+mn-ea"/>
                  <a:cs typeface="Arial"/>
                  <a:sym typeface="Arial"/>
                </a:rPr>
                <a:t>aksesnya</a:t>
              </a:r>
              <a:r>
                <a:rPr lang="en-ID" sz="1493" b="0" kern="1200" dirty="0">
                  <a:solidFill>
                    <a:prstClr val="black"/>
                  </a:solidFill>
                  <a:latin typeface="Calibri" panose="020F0502020204030204"/>
                  <a:ea typeface="+mn-ea"/>
                  <a:cs typeface="Arial"/>
                  <a:sym typeface="Arial"/>
                </a:rPr>
                <a:t>. </a:t>
              </a:r>
              <a:endParaRPr sz="1173" kern="1200" noProof="1">
                <a:solidFill>
                  <a:prstClr val="black"/>
                </a:solidFill>
                <a:latin typeface="Rockwell" panose="02060603020205020403" pitchFamily="18" charset="77"/>
                <a:ea typeface="Roboto"/>
                <a:cs typeface="Roboto"/>
                <a:sym typeface="Roboto"/>
              </a:endParaRPr>
            </a:p>
          </p:txBody>
        </p:sp>
      </p:grpSp>
      <p:sp>
        <p:nvSpPr>
          <p:cNvPr id="13" name="Rectangle 12">
            <a:extLst>
              <a:ext uri="{FF2B5EF4-FFF2-40B4-BE49-F238E27FC236}">
                <a16:creationId xmlns:a16="http://schemas.microsoft.com/office/drawing/2014/main" id="{24B78777-20A2-691C-ADE8-0B841510D55E}"/>
              </a:ext>
            </a:extLst>
          </p:cNvPr>
          <p:cNvSpPr/>
          <p:nvPr/>
        </p:nvSpPr>
        <p:spPr>
          <a:xfrm>
            <a:off x="6537757" y="2191164"/>
            <a:ext cx="6131527" cy="1150524"/>
          </a:xfrm>
          <a:prstGeom prst="rect">
            <a:avLst/>
          </a:prstGeom>
          <a:solidFill>
            <a:schemeClr val="accent3">
              <a:lumMod val="20000"/>
              <a:lumOff val="80000"/>
            </a:schemeClr>
          </a:solidFill>
          <a:ln>
            <a:noFill/>
          </a:ln>
        </p:spPr>
        <p:txBody>
          <a:bodyPr spcFirstLastPara="1" wrap="square" lIns="97520" tIns="97520" rIns="97520" bIns="97520" anchor="ctr" anchorCtr="0">
            <a:noAutofit/>
          </a:bodyPr>
          <a:lstStyle/>
          <a:p>
            <a:pPr defTabSz="975345" hangingPunct="1">
              <a:buClr>
                <a:srgbClr val="000000"/>
              </a:buClr>
              <a:defRPr/>
            </a:pPr>
            <a:endParaRPr lang="en-ID" sz="1493" b="0" kern="1200">
              <a:solidFill>
                <a:srgbClr val="FFFFFF"/>
              </a:solidFill>
              <a:latin typeface="Fira Sans"/>
              <a:ea typeface="+mn-ea"/>
              <a:cs typeface="Arial"/>
              <a:sym typeface="Arial"/>
            </a:endParaRPr>
          </a:p>
        </p:txBody>
      </p:sp>
      <p:sp>
        <p:nvSpPr>
          <p:cNvPr id="14" name="TextBox 13">
            <a:extLst>
              <a:ext uri="{FF2B5EF4-FFF2-40B4-BE49-F238E27FC236}">
                <a16:creationId xmlns:a16="http://schemas.microsoft.com/office/drawing/2014/main" id="{1F4A29F1-E421-0E00-9AB3-BA04F1169999}"/>
              </a:ext>
            </a:extLst>
          </p:cNvPr>
          <p:cNvSpPr txBox="1"/>
          <p:nvPr/>
        </p:nvSpPr>
        <p:spPr>
          <a:xfrm>
            <a:off x="6642420" y="2504259"/>
            <a:ext cx="5957584" cy="781561"/>
          </a:xfrm>
          <a:prstGeom prst="rect">
            <a:avLst/>
          </a:prstGeom>
        </p:spPr>
        <p:txBody>
          <a:bodyPr wrap="square">
            <a:spAutoFit/>
          </a:bodyPr>
          <a:lstStyle>
            <a:defPPr>
              <a:defRPr lang="en-US"/>
            </a:defPPr>
            <a:lvl1pPr algn="just">
              <a:defRPr sz="1200">
                <a:latin typeface="Roboto"/>
                <a:ea typeface="Roboto"/>
                <a:cs typeface="Roboto"/>
              </a:defRPr>
            </a:lvl1pPr>
          </a:lstStyle>
          <a:p>
            <a:pPr defTabSz="975345" hangingPunct="1">
              <a:defRPr/>
            </a:pPr>
            <a:r>
              <a:rPr lang="en-US" sz="1493" b="0" kern="1200" dirty="0">
                <a:solidFill>
                  <a:prstClr val="black"/>
                </a:solidFill>
                <a:latin typeface="Rockwell" panose="02060603020205020403" pitchFamily="18" charset="77"/>
                <a:sym typeface="Arial"/>
              </a:rPr>
              <a:t>Diindikasikan </a:t>
            </a:r>
            <a:r>
              <a:rPr lang="en-US" sz="1493" b="0" kern="1200" dirty="0" err="1">
                <a:solidFill>
                  <a:prstClr val="black"/>
                </a:solidFill>
                <a:latin typeface="Rockwell" panose="02060603020205020403" pitchFamily="18" charset="77"/>
                <a:sym typeface="Arial"/>
              </a:rPr>
              <a:t>masih</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banyak</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terjadi</a:t>
            </a:r>
            <a:r>
              <a:rPr lang="en-US" sz="1493" b="0" kern="1200" dirty="0">
                <a:solidFill>
                  <a:prstClr val="black"/>
                </a:solidFill>
                <a:latin typeface="Rockwell" panose="02060603020205020403" pitchFamily="18" charset="77"/>
                <a:sym typeface="Arial"/>
              </a:rPr>
              <a:t> dengan melakukan </a:t>
            </a:r>
            <a:r>
              <a:rPr lang="en-US" sz="1493" b="0" kern="1200" dirty="0" err="1">
                <a:solidFill>
                  <a:prstClr val="black"/>
                </a:solidFill>
                <a:latin typeface="Rockwell" panose="02060603020205020403" pitchFamily="18" charset="77"/>
                <a:sym typeface="Arial"/>
              </a:rPr>
              <a:t>pemalsuan</a:t>
            </a:r>
            <a:r>
              <a:rPr lang="en-US" sz="1493" b="0" kern="1200" dirty="0">
                <a:solidFill>
                  <a:prstClr val="black"/>
                </a:solidFill>
                <a:latin typeface="Rockwell" panose="02060603020205020403" pitchFamily="18" charset="77"/>
                <a:sym typeface="Arial"/>
              </a:rPr>
              <a:t> </a:t>
            </a:r>
            <a:r>
              <a:rPr lang="en-US" sz="1493" b="0" i="1" kern="1200" dirty="0">
                <a:solidFill>
                  <a:prstClr val="black"/>
                </a:solidFill>
                <a:latin typeface="Rockwell" panose="02060603020205020403" pitchFamily="18" charset="77"/>
                <a:sym typeface="Arial"/>
              </a:rPr>
              <a:t>website, email</a:t>
            </a:r>
            <a:r>
              <a:rPr lang="en-US" sz="1493" b="0" kern="1200" dirty="0">
                <a:solidFill>
                  <a:prstClr val="black"/>
                </a:solidFill>
                <a:latin typeface="Rockwell" panose="02060603020205020403" pitchFamily="18" charset="77"/>
                <a:sym typeface="Arial"/>
              </a:rPr>
              <a:t>, maupun </a:t>
            </a:r>
            <a:r>
              <a:rPr lang="en-US" sz="1493" b="0" i="1" kern="1200" dirty="0">
                <a:solidFill>
                  <a:prstClr val="black"/>
                </a:solidFill>
                <a:latin typeface="Rockwell" panose="02060603020205020403" pitchFamily="18" charset="77"/>
                <a:sym typeface="Arial"/>
              </a:rPr>
              <a:t>fake call </a:t>
            </a:r>
            <a:r>
              <a:rPr lang="en-US" sz="1493" b="0" kern="1200" dirty="0" err="1">
                <a:solidFill>
                  <a:prstClr val="black"/>
                </a:solidFill>
                <a:latin typeface="Rockwell" panose="02060603020205020403" pitchFamily="18" charset="77"/>
                <a:sym typeface="Arial"/>
              </a:rPr>
              <a:t>serta</a:t>
            </a:r>
            <a:r>
              <a:rPr lang="en-US" sz="1493" b="0" kern="1200" dirty="0">
                <a:solidFill>
                  <a:prstClr val="black"/>
                </a:solidFill>
                <a:latin typeface="Rockwell" panose="02060603020205020403" pitchFamily="18" charset="77"/>
                <a:sym typeface="Arial"/>
              </a:rPr>
              <a:t> SMS </a:t>
            </a:r>
            <a:r>
              <a:rPr lang="en-US" sz="1493" b="0" kern="1200" dirty="0" err="1">
                <a:solidFill>
                  <a:prstClr val="black"/>
                </a:solidFill>
                <a:latin typeface="Rockwell" panose="02060603020205020403" pitchFamily="18" charset="77"/>
                <a:sym typeface="Arial"/>
              </a:rPr>
              <a:t>hal</a:t>
            </a:r>
            <a:r>
              <a:rPr lang="en-US" sz="1493" b="0" kern="1200" dirty="0">
                <a:solidFill>
                  <a:prstClr val="black"/>
                </a:solidFill>
                <a:latin typeface="Rockwell" panose="02060603020205020403" pitchFamily="18" charset="77"/>
                <a:sym typeface="Arial"/>
              </a:rPr>
              <a:t> ini </a:t>
            </a:r>
            <a:r>
              <a:rPr lang="en-US" sz="1493" b="0" kern="1200" dirty="0" err="1">
                <a:solidFill>
                  <a:prstClr val="black"/>
                </a:solidFill>
                <a:latin typeface="Rockwell" panose="02060603020205020403" pitchFamily="18" charset="77"/>
                <a:sym typeface="Arial"/>
              </a:rPr>
              <a:t>memanfaatkan</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kurangnya</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kewaspadaan</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masyarkarat</a:t>
            </a:r>
            <a:r>
              <a:rPr lang="en-US" sz="1493" b="0" kern="1200" dirty="0">
                <a:solidFill>
                  <a:prstClr val="black"/>
                </a:solidFill>
                <a:latin typeface="Rockwell" panose="02060603020205020403" pitchFamily="18" charset="77"/>
                <a:sym typeface="Arial"/>
              </a:rPr>
              <a:t>.</a:t>
            </a:r>
          </a:p>
        </p:txBody>
      </p:sp>
      <p:sp>
        <p:nvSpPr>
          <p:cNvPr id="15" name="Google Shape;471;p18">
            <a:extLst>
              <a:ext uri="{FF2B5EF4-FFF2-40B4-BE49-F238E27FC236}">
                <a16:creationId xmlns:a16="http://schemas.microsoft.com/office/drawing/2014/main" id="{FAEDBD7E-3C8C-6CCA-8B6B-8A6E8AC49273}"/>
              </a:ext>
            </a:extLst>
          </p:cNvPr>
          <p:cNvSpPr txBox="1"/>
          <p:nvPr/>
        </p:nvSpPr>
        <p:spPr>
          <a:xfrm>
            <a:off x="7798911" y="2223587"/>
            <a:ext cx="3262016" cy="339992"/>
          </a:xfrm>
          <a:prstGeom prst="rect">
            <a:avLst/>
          </a:prstGeom>
          <a:noFill/>
          <a:ln>
            <a:noFill/>
          </a:ln>
        </p:spPr>
        <p:txBody>
          <a:bodyPr spcFirstLastPara="1" wrap="square" lIns="130027" tIns="130027" rIns="130027" bIns="130027" anchor="ctr" anchorCtr="0">
            <a:noAutofit/>
          </a:bodyPr>
          <a:lstStyle/>
          <a:p>
            <a:pPr defTabSz="975345" hangingPunct="1">
              <a:buSzPts val="1100"/>
              <a:defRPr/>
            </a:pPr>
            <a:r>
              <a:rPr lang="en" sz="1707" kern="1200" dirty="0">
                <a:solidFill>
                  <a:prstClr val="black"/>
                </a:solidFill>
                <a:latin typeface="Rockwell" panose="02060603020205020403" pitchFamily="18" charset="77"/>
                <a:ea typeface="Fira Sans Extra Condensed"/>
                <a:cs typeface="Fira Sans Extra Condensed"/>
                <a:sym typeface="Fira Sans Extra Condensed"/>
              </a:rPr>
              <a:t>4. Phishing (</a:t>
            </a:r>
            <a:r>
              <a:rPr lang="en-ID" sz="1707" kern="1200" dirty="0" err="1">
                <a:solidFill>
                  <a:prstClr val="black"/>
                </a:solidFill>
                <a:latin typeface="Rockwell" panose="02060603020205020403" pitchFamily="18" charset="77"/>
                <a:ea typeface="Fira Sans Extra Condensed"/>
                <a:cs typeface="Fira Sans Extra Condensed"/>
                <a:sym typeface="Fira Sans Extra Condensed"/>
              </a:rPr>
              <a:t>Pengelabuan</a:t>
            </a:r>
            <a:r>
              <a:rPr lang="en-ID" sz="1707" kern="1200" dirty="0">
                <a:solidFill>
                  <a:prstClr val="black"/>
                </a:solidFill>
                <a:latin typeface="Rockwell" panose="02060603020205020403" pitchFamily="18" charset="77"/>
                <a:ea typeface="Fira Sans Extra Condensed"/>
                <a:cs typeface="Fira Sans Extra Condensed"/>
                <a:sym typeface="Fira Sans Extra Condensed"/>
              </a:rPr>
              <a:t>)</a:t>
            </a:r>
            <a:endParaRPr sz="1707" kern="1200" dirty="0">
              <a:solidFill>
                <a:prstClr val="black"/>
              </a:solidFill>
              <a:latin typeface="Rockwell" panose="02060603020205020403" pitchFamily="18" charset="77"/>
              <a:ea typeface="Fira Sans Extra Condensed"/>
              <a:cs typeface="Fira Sans Extra Condensed"/>
              <a:sym typeface="Fira Sans Extra Condensed"/>
            </a:endParaRPr>
          </a:p>
        </p:txBody>
      </p:sp>
      <p:sp>
        <p:nvSpPr>
          <p:cNvPr id="16" name="Rectangle 15">
            <a:extLst>
              <a:ext uri="{FF2B5EF4-FFF2-40B4-BE49-F238E27FC236}">
                <a16:creationId xmlns:a16="http://schemas.microsoft.com/office/drawing/2014/main" id="{226D74D1-C6C5-6191-B571-77BB0FC3A524}"/>
              </a:ext>
            </a:extLst>
          </p:cNvPr>
          <p:cNvSpPr/>
          <p:nvPr/>
        </p:nvSpPr>
        <p:spPr>
          <a:xfrm>
            <a:off x="6554138" y="3403324"/>
            <a:ext cx="6114332" cy="1866863"/>
          </a:xfrm>
          <a:prstGeom prst="rect">
            <a:avLst/>
          </a:prstGeom>
          <a:solidFill>
            <a:schemeClr val="accent4">
              <a:lumMod val="40000"/>
              <a:lumOff val="60000"/>
            </a:schemeClr>
          </a:solidFill>
          <a:ln>
            <a:noFill/>
          </a:ln>
          <a:effectLst>
            <a:outerShdw blurRad="57150" dist="19050" dir="5400000" algn="bl" rotWithShape="0">
              <a:srgbClr val="000000">
                <a:alpha val="50000"/>
              </a:srgbClr>
            </a:outerShdw>
          </a:effectLst>
        </p:spPr>
        <p:txBody>
          <a:bodyPr spcFirstLastPara="1" wrap="square" lIns="97520" tIns="97520" rIns="97520" bIns="97520" anchor="ctr" anchorCtr="0">
            <a:noAutofit/>
          </a:bodyPr>
          <a:lstStyle/>
          <a:p>
            <a:pPr defTabSz="975345" hangingPunct="1">
              <a:buClr>
                <a:srgbClr val="000000"/>
              </a:buClr>
              <a:defRPr/>
            </a:pPr>
            <a:endParaRPr lang="en-ID" sz="1493" b="0" kern="1200">
              <a:solidFill>
                <a:srgbClr val="FFFFFF"/>
              </a:solidFill>
              <a:latin typeface="Fira Sans"/>
              <a:ea typeface="+mn-ea"/>
              <a:cs typeface="Arial"/>
              <a:sym typeface="Arial"/>
            </a:endParaRPr>
          </a:p>
        </p:txBody>
      </p:sp>
      <p:sp>
        <p:nvSpPr>
          <p:cNvPr id="17" name="Google Shape;481;p18">
            <a:extLst>
              <a:ext uri="{FF2B5EF4-FFF2-40B4-BE49-F238E27FC236}">
                <a16:creationId xmlns:a16="http://schemas.microsoft.com/office/drawing/2014/main" id="{C0DE045A-5498-81F5-26E3-D2A2493DADA4}"/>
              </a:ext>
            </a:extLst>
          </p:cNvPr>
          <p:cNvSpPr txBox="1"/>
          <p:nvPr/>
        </p:nvSpPr>
        <p:spPr>
          <a:xfrm>
            <a:off x="6642420" y="3885031"/>
            <a:ext cx="5970769" cy="757879"/>
          </a:xfrm>
          <a:prstGeom prst="rect">
            <a:avLst/>
          </a:prstGeom>
          <a:noFill/>
          <a:ln>
            <a:noFill/>
          </a:ln>
        </p:spPr>
        <p:txBody>
          <a:bodyPr spcFirstLastPara="1" wrap="square" lIns="130027" tIns="130027" rIns="130027" bIns="130027" anchor="t" anchorCtr="0">
            <a:noAutofit/>
          </a:bodyPr>
          <a:lstStyle/>
          <a:p>
            <a:pPr algn="just" defTabSz="975345" hangingPunct="1">
              <a:lnSpc>
                <a:spcPct val="90000"/>
              </a:lnSpc>
              <a:defRPr/>
            </a:pPr>
            <a:r>
              <a:rPr lang="en-US" sz="1493" b="0" kern="1200" noProof="1">
                <a:solidFill>
                  <a:prstClr val="black"/>
                </a:solidFill>
                <a:latin typeface="Rockwell" panose="02060603020205020403" pitchFamily="18" charset="77"/>
                <a:ea typeface="Roboto"/>
                <a:cs typeface="Roboto"/>
                <a:sym typeface="Roboto"/>
              </a:rPr>
              <a:t>Bertujuan mencuri data sensitif dalam jangka waktu lama dan tanpa disadari oleh korban. Target serangan APT bernilai sangat tinggi, di antaranya bisnis skala kecil, menengah, bahkan sistem informasi suatu negara. Motivasi APT dalam melakukan serangan tidak hanya faktor finansial namun juga menunjukan eksistensi.</a:t>
            </a:r>
            <a:endParaRPr lang="en-ID" sz="1493" b="0" kern="1200" noProof="1">
              <a:solidFill>
                <a:prstClr val="black"/>
              </a:solidFill>
              <a:latin typeface="Rockwell" panose="02060603020205020403" pitchFamily="18" charset="77"/>
              <a:ea typeface="Roboto"/>
              <a:cs typeface="Roboto"/>
              <a:sym typeface="Roboto"/>
            </a:endParaRPr>
          </a:p>
        </p:txBody>
      </p:sp>
      <p:sp>
        <p:nvSpPr>
          <p:cNvPr id="18" name="Google Shape;471;p18">
            <a:extLst>
              <a:ext uri="{FF2B5EF4-FFF2-40B4-BE49-F238E27FC236}">
                <a16:creationId xmlns:a16="http://schemas.microsoft.com/office/drawing/2014/main" id="{7E24AD45-FA3C-6EC6-DCAB-53AA619D4512}"/>
              </a:ext>
            </a:extLst>
          </p:cNvPr>
          <p:cNvSpPr txBox="1"/>
          <p:nvPr/>
        </p:nvSpPr>
        <p:spPr>
          <a:xfrm>
            <a:off x="7232136" y="3480469"/>
            <a:ext cx="5178654" cy="358495"/>
          </a:xfrm>
          <a:prstGeom prst="rect">
            <a:avLst/>
          </a:prstGeom>
          <a:noFill/>
          <a:ln>
            <a:noFill/>
          </a:ln>
        </p:spPr>
        <p:txBody>
          <a:bodyPr spcFirstLastPara="1" wrap="square" lIns="130027" tIns="130027" rIns="130027" bIns="130027" anchor="ctr" anchorCtr="0">
            <a:noAutofit/>
          </a:bodyPr>
          <a:lstStyle/>
          <a:p>
            <a:pPr defTabSz="975345" hangingPunct="1">
              <a:buSzPts val="1100"/>
              <a:defRPr/>
            </a:pPr>
            <a:r>
              <a:rPr lang="en-ID" sz="1920" kern="1200" dirty="0">
                <a:solidFill>
                  <a:prstClr val="black"/>
                </a:solidFill>
                <a:latin typeface="Rockwell" panose="02060603020205020403" pitchFamily="18" charset="77"/>
                <a:ea typeface="Fira Sans Extra Condensed"/>
                <a:cs typeface="Fira Sans Extra Condensed"/>
                <a:sym typeface="Fira Sans Extra Condensed"/>
              </a:rPr>
              <a:t>5. </a:t>
            </a:r>
            <a:r>
              <a:rPr lang="en-ID" sz="1920" kern="1200" dirty="0" err="1">
                <a:solidFill>
                  <a:prstClr val="black"/>
                </a:solidFill>
                <a:latin typeface="Rockwell" panose="02060603020205020403" pitchFamily="18" charset="77"/>
                <a:ea typeface="Fira Sans Extra Condensed"/>
                <a:cs typeface="Fira Sans Extra Condensed"/>
                <a:sym typeface="Fira Sans Extra Condensed"/>
              </a:rPr>
              <a:t>Serangan</a:t>
            </a:r>
            <a:r>
              <a:rPr lang="en-ID" sz="1920" kern="1200" dirty="0">
                <a:solidFill>
                  <a:prstClr val="black"/>
                </a:solidFill>
                <a:latin typeface="Rockwell" panose="02060603020205020403" pitchFamily="18" charset="77"/>
                <a:ea typeface="Fira Sans Extra Condensed"/>
                <a:cs typeface="Fira Sans Extra Condensed"/>
                <a:sym typeface="Fira Sans Extra Condensed"/>
              </a:rPr>
              <a:t> </a:t>
            </a:r>
            <a:r>
              <a:rPr lang="en-ID" sz="1920" i="1" kern="1200" dirty="0">
                <a:solidFill>
                  <a:prstClr val="black"/>
                </a:solidFill>
                <a:latin typeface="Rockwell" panose="02060603020205020403" pitchFamily="18" charset="77"/>
                <a:ea typeface="Fira Sans Extra Condensed"/>
                <a:cs typeface="Fira Sans Extra Condensed"/>
                <a:sym typeface="Fira Sans Extra Condensed"/>
              </a:rPr>
              <a:t>Advances Persistent Threat</a:t>
            </a:r>
            <a:endParaRPr lang="en-ID" sz="1920" kern="1200" dirty="0">
              <a:solidFill>
                <a:prstClr val="black"/>
              </a:solidFill>
              <a:latin typeface="Rockwell" panose="02060603020205020403" pitchFamily="18" charset="77"/>
              <a:ea typeface="Fira Sans Extra Condensed"/>
              <a:cs typeface="Fira Sans Extra Condensed"/>
              <a:sym typeface="Fira Sans Extra Condensed"/>
            </a:endParaRPr>
          </a:p>
        </p:txBody>
      </p:sp>
      <p:sp>
        <p:nvSpPr>
          <p:cNvPr id="19" name="Google Shape;471;p18">
            <a:extLst>
              <a:ext uri="{FF2B5EF4-FFF2-40B4-BE49-F238E27FC236}">
                <a16:creationId xmlns:a16="http://schemas.microsoft.com/office/drawing/2014/main" id="{79C9C603-BA97-11DE-1251-FA0B88D016D6}"/>
              </a:ext>
            </a:extLst>
          </p:cNvPr>
          <p:cNvSpPr txBox="1"/>
          <p:nvPr/>
        </p:nvSpPr>
        <p:spPr>
          <a:xfrm>
            <a:off x="7232136" y="5455974"/>
            <a:ext cx="4457974" cy="459459"/>
          </a:xfrm>
          <a:prstGeom prst="rect">
            <a:avLst/>
          </a:prstGeom>
          <a:noFill/>
          <a:ln>
            <a:noFill/>
          </a:ln>
        </p:spPr>
        <p:txBody>
          <a:bodyPr spcFirstLastPara="1" wrap="square" lIns="130027" tIns="130027" rIns="130027" bIns="130027" anchor="ctr" anchorCtr="0">
            <a:noAutofit/>
          </a:bodyPr>
          <a:lstStyle/>
          <a:p>
            <a:pPr algn="l" defTabSz="975345" hangingPunct="1">
              <a:buSzPts val="1100"/>
              <a:defRPr/>
            </a:pPr>
            <a:r>
              <a:rPr lang="en-US" sz="1707" kern="1200" dirty="0">
                <a:solidFill>
                  <a:prstClr val="black"/>
                </a:solidFill>
                <a:latin typeface="Rockwell" panose="02060603020205020403" pitchFamily="18" charset="77"/>
                <a:ea typeface="Fira Sans Extra Condensed"/>
                <a:cs typeface="Fira Sans Extra Condensed"/>
                <a:sym typeface="Fira Sans Extra Condensed"/>
              </a:rPr>
              <a:t>6. Social Engineering (</a:t>
            </a:r>
            <a:r>
              <a:rPr lang="en-US" sz="1707" kern="1200" dirty="0" err="1">
                <a:solidFill>
                  <a:prstClr val="black"/>
                </a:solidFill>
                <a:latin typeface="Rockwell" panose="02060603020205020403" pitchFamily="18" charset="77"/>
                <a:ea typeface="Fira Sans Extra Condensed"/>
                <a:cs typeface="Fira Sans Extra Condensed"/>
                <a:sym typeface="Fira Sans Extra Condensed"/>
              </a:rPr>
              <a:t>Rekayasa</a:t>
            </a:r>
            <a:r>
              <a:rPr lang="en-US" sz="1707" kern="1200" dirty="0">
                <a:solidFill>
                  <a:prstClr val="black"/>
                </a:solidFill>
                <a:latin typeface="Rockwell" panose="02060603020205020403" pitchFamily="18" charset="77"/>
                <a:ea typeface="Fira Sans Extra Condensed"/>
                <a:cs typeface="Fira Sans Extra Condensed"/>
                <a:sym typeface="Fira Sans Extra Condensed"/>
              </a:rPr>
              <a:t> </a:t>
            </a:r>
            <a:r>
              <a:rPr lang="en-US" sz="1707" kern="1200" dirty="0" err="1">
                <a:solidFill>
                  <a:prstClr val="black"/>
                </a:solidFill>
                <a:latin typeface="Rockwell" panose="02060603020205020403" pitchFamily="18" charset="77"/>
                <a:ea typeface="Fira Sans Extra Condensed"/>
                <a:cs typeface="Fira Sans Extra Condensed"/>
                <a:sym typeface="Fira Sans Extra Condensed"/>
              </a:rPr>
              <a:t>Sosial</a:t>
            </a:r>
            <a:r>
              <a:rPr lang="en-US" sz="1707" kern="1200" dirty="0">
                <a:solidFill>
                  <a:prstClr val="black"/>
                </a:solidFill>
                <a:latin typeface="Rockwell" panose="02060603020205020403" pitchFamily="18" charset="77"/>
                <a:ea typeface="Fira Sans Extra Condensed"/>
                <a:cs typeface="Fira Sans Extra Condensed"/>
                <a:sym typeface="Fira Sans Extra Condensed"/>
              </a:rPr>
              <a:t>)</a:t>
            </a:r>
            <a:endParaRPr lang="en-ID" sz="1707" kern="1200" dirty="0">
              <a:solidFill>
                <a:prstClr val="black"/>
              </a:solidFill>
              <a:latin typeface="Rockwell" panose="02060603020205020403" pitchFamily="18" charset="77"/>
              <a:ea typeface="Fira Sans Extra Condensed"/>
              <a:cs typeface="Fira Sans Extra Condensed"/>
              <a:sym typeface="Fira Sans Extra Condensed"/>
            </a:endParaRPr>
          </a:p>
        </p:txBody>
      </p:sp>
      <p:sp>
        <p:nvSpPr>
          <p:cNvPr id="20" name="TextBox 19">
            <a:extLst>
              <a:ext uri="{FF2B5EF4-FFF2-40B4-BE49-F238E27FC236}">
                <a16:creationId xmlns:a16="http://schemas.microsoft.com/office/drawing/2014/main" id="{FCBF5B2A-1FD8-C35A-EEFA-980F11C6C486}"/>
              </a:ext>
            </a:extLst>
          </p:cNvPr>
          <p:cNvSpPr txBox="1"/>
          <p:nvPr/>
        </p:nvSpPr>
        <p:spPr>
          <a:xfrm>
            <a:off x="6554140" y="5827082"/>
            <a:ext cx="6015111" cy="1143133"/>
          </a:xfrm>
          <a:prstGeom prst="rect">
            <a:avLst/>
          </a:prstGeom>
        </p:spPr>
        <p:txBody>
          <a:bodyPr wrap="square">
            <a:spAutoFit/>
          </a:bodyPr>
          <a:lstStyle>
            <a:defPPr>
              <a:defRPr lang="en-US"/>
            </a:defPPr>
            <a:lvl1pPr algn="just">
              <a:defRPr sz="1200">
                <a:latin typeface="Roboto"/>
                <a:ea typeface="Roboto"/>
                <a:cs typeface="Roboto"/>
              </a:defRPr>
            </a:lvl1pPr>
          </a:lstStyle>
          <a:p>
            <a:pPr defTabSz="975345" hangingPunct="1">
              <a:defRPr/>
            </a:pPr>
            <a:r>
              <a:rPr lang="en-US" sz="1707" b="0" kern="1200" dirty="0" err="1">
                <a:solidFill>
                  <a:prstClr val="black"/>
                </a:solidFill>
                <a:latin typeface="Rockwell" panose="02060603020205020403" pitchFamily="18" charset="77"/>
                <a:sym typeface="Arial"/>
              </a:rPr>
              <a:t>Penyerang</a:t>
            </a:r>
            <a:r>
              <a:rPr lang="en-US" sz="1707" b="0" kern="1200" dirty="0">
                <a:solidFill>
                  <a:prstClr val="black"/>
                </a:solidFill>
                <a:latin typeface="Rockwell" panose="02060603020205020403" pitchFamily="18" charset="77"/>
                <a:sym typeface="Arial"/>
              </a:rPr>
              <a:t> </a:t>
            </a:r>
            <a:r>
              <a:rPr lang="en-US" sz="1707" b="0" kern="1200" dirty="0" err="1">
                <a:solidFill>
                  <a:prstClr val="black"/>
                </a:solidFill>
                <a:latin typeface="Rockwell" panose="02060603020205020403" pitchFamily="18" charset="77"/>
                <a:sym typeface="Arial"/>
              </a:rPr>
              <a:t>cenderung</a:t>
            </a:r>
            <a:r>
              <a:rPr lang="en-US" sz="1707" b="0" kern="1200" dirty="0">
                <a:solidFill>
                  <a:prstClr val="black"/>
                </a:solidFill>
                <a:latin typeface="Rockwell" panose="02060603020205020403" pitchFamily="18" charset="77"/>
                <a:sym typeface="Arial"/>
              </a:rPr>
              <a:t> menggunakan </a:t>
            </a:r>
            <a:r>
              <a:rPr lang="en-US" sz="1707" b="0" kern="1200" dirty="0" err="1">
                <a:solidFill>
                  <a:prstClr val="black"/>
                </a:solidFill>
                <a:latin typeface="Rockwell" panose="02060603020205020403" pitchFamily="18" charset="77"/>
                <a:sym typeface="Arial"/>
              </a:rPr>
              <a:t>teknik</a:t>
            </a:r>
            <a:r>
              <a:rPr lang="en-US" sz="1707" b="0" kern="1200" dirty="0">
                <a:solidFill>
                  <a:prstClr val="black"/>
                </a:solidFill>
                <a:latin typeface="Rockwell" panose="02060603020205020403" pitchFamily="18" charset="77"/>
                <a:sym typeface="Arial"/>
              </a:rPr>
              <a:t> </a:t>
            </a:r>
            <a:r>
              <a:rPr lang="en-US" sz="1707" b="0" kern="1200" dirty="0" err="1">
                <a:solidFill>
                  <a:prstClr val="black"/>
                </a:solidFill>
                <a:latin typeface="Rockwell" panose="02060603020205020403" pitchFamily="18" charset="77"/>
                <a:sym typeface="Arial"/>
              </a:rPr>
              <a:t>manipulasi</a:t>
            </a:r>
            <a:r>
              <a:rPr lang="en-US" sz="1707" b="0" kern="1200" dirty="0">
                <a:solidFill>
                  <a:prstClr val="black"/>
                </a:solidFill>
                <a:latin typeface="Rockwell" panose="02060603020205020403" pitchFamily="18" charset="77"/>
                <a:sym typeface="Arial"/>
              </a:rPr>
              <a:t> </a:t>
            </a:r>
            <a:r>
              <a:rPr lang="en-US" sz="1707" b="0" kern="1200" dirty="0" err="1">
                <a:solidFill>
                  <a:prstClr val="black"/>
                </a:solidFill>
                <a:latin typeface="Rockwell" panose="02060603020205020403" pitchFamily="18" charset="77"/>
                <a:sym typeface="Arial"/>
              </a:rPr>
              <a:t>psikologi</a:t>
            </a:r>
            <a:r>
              <a:rPr lang="en-US" sz="1707" b="0" kern="1200" dirty="0">
                <a:solidFill>
                  <a:prstClr val="black"/>
                </a:solidFill>
                <a:latin typeface="Rockwell" panose="02060603020205020403" pitchFamily="18" charset="77"/>
                <a:sym typeface="Arial"/>
              </a:rPr>
              <a:t> terhadap </a:t>
            </a:r>
            <a:r>
              <a:rPr lang="en-US" sz="1707" b="0" kern="1200" dirty="0" err="1">
                <a:solidFill>
                  <a:prstClr val="black"/>
                </a:solidFill>
                <a:latin typeface="Rockwell" panose="02060603020205020403" pitchFamily="18" charset="77"/>
                <a:sym typeface="Arial"/>
              </a:rPr>
              <a:t>manusia</a:t>
            </a:r>
            <a:r>
              <a:rPr lang="en-US" sz="1707" b="0" kern="1200" dirty="0">
                <a:solidFill>
                  <a:prstClr val="black"/>
                </a:solidFill>
                <a:latin typeface="Rockwell" panose="02060603020205020403" pitchFamily="18" charset="77"/>
                <a:sym typeface="Arial"/>
              </a:rPr>
              <a:t> untuk </a:t>
            </a:r>
            <a:r>
              <a:rPr lang="en-US" sz="1707" b="0" kern="1200" dirty="0" err="1">
                <a:solidFill>
                  <a:prstClr val="black"/>
                </a:solidFill>
                <a:latin typeface="Rockwell" panose="02060603020205020403" pitchFamily="18" charset="77"/>
                <a:sym typeface="Arial"/>
              </a:rPr>
              <a:t>mendapatkan</a:t>
            </a:r>
            <a:r>
              <a:rPr lang="en-US" sz="1707" b="0" kern="1200" dirty="0">
                <a:solidFill>
                  <a:prstClr val="black"/>
                </a:solidFill>
                <a:latin typeface="Rockwell" panose="02060603020205020403" pitchFamily="18" charset="77"/>
                <a:sym typeface="Arial"/>
              </a:rPr>
              <a:t> data </a:t>
            </a:r>
            <a:r>
              <a:rPr lang="en-US" sz="1707" b="0" kern="1200" dirty="0" err="1">
                <a:solidFill>
                  <a:prstClr val="black"/>
                </a:solidFill>
                <a:latin typeface="Rockwell" panose="02060603020205020403" pitchFamily="18" charset="77"/>
                <a:sym typeface="Arial"/>
              </a:rPr>
              <a:t>kredensial</a:t>
            </a:r>
            <a:r>
              <a:rPr lang="en-US" sz="1707" b="0" kern="1200" dirty="0">
                <a:solidFill>
                  <a:prstClr val="black"/>
                </a:solidFill>
                <a:latin typeface="Rockwell" panose="02060603020205020403" pitchFamily="18" charset="77"/>
                <a:sym typeface="Arial"/>
              </a:rPr>
              <a:t> pengguna </a:t>
            </a:r>
            <a:r>
              <a:rPr lang="en-US" sz="1707" b="0" kern="1200" dirty="0" err="1">
                <a:solidFill>
                  <a:prstClr val="black"/>
                </a:solidFill>
                <a:latin typeface="Rockwell" panose="02060603020205020403" pitchFamily="18" charset="77"/>
                <a:sym typeface="Arial"/>
              </a:rPr>
              <a:t>sehingga</a:t>
            </a:r>
            <a:r>
              <a:rPr lang="en-US" sz="1707" b="0" kern="1200" dirty="0">
                <a:solidFill>
                  <a:prstClr val="black"/>
                </a:solidFill>
                <a:latin typeface="Rockwell" panose="02060603020205020403" pitchFamily="18" charset="77"/>
                <a:sym typeface="Arial"/>
              </a:rPr>
              <a:t> dapat masuk ke dalam sistem yang di </a:t>
            </a:r>
            <a:r>
              <a:rPr lang="en-US" sz="1707" b="0" kern="1200" dirty="0" err="1">
                <a:solidFill>
                  <a:prstClr val="black"/>
                </a:solidFill>
                <a:latin typeface="Rockwell" panose="02060603020205020403" pitchFamily="18" charset="77"/>
                <a:sym typeface="Arial"/>
              </a:rPr>
              <a:t>targetkan</a:t>
            </a:r>
            <a:r>
              <a:rPr lang="en-US" sz="1707" b="0" kern="1200" dirty="0">
                <a:solidFill>
                  <a:prstClr val="black"/>
                </a:solidFill>
                <a:latin typeface="Rockwell" panose="02060603020205020403" pitchFamily="18" charset="77"/>
                <a:sym typeface="Arial"/>
              </a:rPr>
              <a:t>.</a:t>
            </a:r>
          </a:p>
        </p:txBody>
      </p:sp>
      <p:grpSp>
        <p:nvGrpSpPr>
          <p:cNvPr id="21" name="Group 20">
            <a:extLst>
              <a:ext uri="{FF2B5EF4-FFF2-40B4-BE49-F238E27FC236}">
                <a16:creationId xmlns:a16="http://schemas.microsoft.com/office/drawing/2014/main" id="{DB55008F-C0A4-CFF1-3A4B-E4499CDEE862}"/>
              </a:ext>
            </a:extLst>
          </p:cNvPr>
          <p:cNvGrpSpPr/>
          <p:nvPr/>
        </p:nvGrpSpPr>
        <p:grpSpPr>
          <a:xfrm>
            <a:off x="238215" y="2221630"/>
            <a:ext cx="6124528" cy="2102397"/>
            <a:chOff x="230389" y="2115879"/>
            <a:chExt cx="5741745" cy="1970997"/>
          </a:xfrm>
        </p:grpSpPr>
        <p:sp>
          <p:nvSpPr>
            <p:cNvPr id="22" name="Rectangle 21">
              <a:extLst>
                <a:ext uri="{FF2B5EF4-FFF2-40B4-BE49-F238E27FC236}">
                  <a16:creationId xmlns:a16="http://schemas.microsoft.com/office/drawing/2014/main" id="{5D967993-5D19-5CB1-70CE-F69F0D9AF066}"/>
                </a:ext>
              </a:extLst>
            </p:cNvPr>
            <p:cNvSpPr/>
            <p:nvPr/>
          </p:nvSpPr>
          <p:spPr>
            <a:xfrm>
              <a:off x="230389" y="2115879"/>
              <a:ext cx="5741745" cy="1970997"/>
            </a:xfrm>
            <a:prstGeom prst="rect">
              <a:avLst/>
            </a:prstGeom>
            <a:solidFill>
              <a:schemeClr val="accent5">
                <a:lumMod val="20000"/>
                <a:lumOff val="80000"/>
              </a:schemeClr>
            </a:solidFill>
            <a:ln>
              <a:noFill/>
            </a:ln>
            <a:effectLst>
              <a:outerShdw blurRad="57150" dist="19050" dir="5400000" algn="bl" rotWithShape="0">
                <a:srgbClr val="000000">
                  <a:alpha val="50000"/>
                </a:srgbClr>
              </a:outerShdw>
            </a:effectLst>
          </p:spPr>
          <p:txBody>
            <a:bodyPr spcFirstLastPara="1" wrap="square" lIns="97520" tIns="97520" rIns="97520" bIns="97520" anchor="ctr" anchorCtr="0">
              <a:noAutofit/>
            </a:bodyPr>
            <a:lstStyle/>
            <a:p>
              <a:pPr defTabSz="975345" hangingPunct="1">
                <a:buClr>
                  <a:srgbClr val="000000"/>
                </a:buClr>
                <a:defRPr/>
              </a:pPr>
              <a:endParaRPr lang="en-ID" sz="1493" b="0" kern="1200" dirty="0">
                <a:solidFill>
                  <a:srgbClr val="FFFFFF"/>
                </a:solidFill>
                <a:latin typeface="Fira Sans"/>
                <a:ea typeface="+mn-ea"/>
                <a:cs typeface="Arial"/>
                <a:sym typeface="Arial"/>
              </a:endParaRPr>
            </a:p>
          </p:txBody>
        </p:sp>
        <p:sp>
          <p:nvSpPr>
            <p:cNvPr id="23" name="TextBox 22">
              <a:extLst>
                <a:ext uri="{FF2B5EF4-FFF2-40B4-BE49-F238E27FC236}">
                  <a16:creationId xmlns:a16="http://schemas.microsoft.com/office/drawing/2014/main" id="{3FCB0B8F-8B49-D1D8-8EB1-384BA96A125D}"/>
                </a:ext>
              </a:extLst>
            </p:cNvPr>
            <p:cNvSpPr txBox="1"/>
            <p:nvPr/>
          </p:nvSpPr>
          <p:spPr>
            <a:xfrm>
              <a:off x="478325" y="2444703"/>
              <a:ext cx="5302366" cy="1378863"/>
            </a:xfrm>
            <a:prstGeom prst="rect">
              <a:avLst/>
            </a:prstGeom>
          </p:spPr>
          <p:txBody>
            <a:bodyPr wrap="square">
              <a:spAutoFit/>
            </a:bodyPr>
            <a:lstStyle>
              <a:defPPr>
                <a:defRPr lang="en-US"/>
              </a:defPPr>
              <a:lvl1pPr algn="just">
                <a:defRPr sz="1200">
                  <a:latin typeface="Roboto"/>
                  <a:ea typeface="Roboto"/>
                  <a:cs typeface="Roboto"/>
                </a:defRPr>
              </a:lvl1pPr>
            </a:lstStyle>
            <a:p>
              <a:pPr defTabSz="975345" hangingPunct="1">
                <a:defRPr/>
              </a:pPr>
              <a:r>
                <a:rPr lang="en-US" sz="1493" b="0" kern="1200" dirty="0" err="1">
                  <a:solidFill>
                    <a:prstClr val="black"/>
                  </a:solidFill>
                  <a:latin typeface="Rockwell" panose="02060603020205020403" pitchFamily="18" charset="77"/>
                  <a:sym typeface="Arial"/>
                </a:rPr>
                <a:t>Lemahnya</a:t>
              </a:r>
              <a:r>
                <a:rPr lang="en-US" sz="1493" b="0" kern="1200" dirty="0">
                  <a:solidFill>
                    <a:prstClr val="black"/>
                  </a:solidFill>
                  <a:latin typeface="Rockwell" panose="02060603020205020403" pitchFamily="18" charset="77"/>
                  <a:sym typeface="Arial"/>
                </a:rPr>
                <a:t> sistem keamanan yang </a:t>
              </a:r>
              <a:r>
                <a:rPr lang="en-US" sz="1493" b="0" kern="1200" dirty="0" err="1">
                  <a:solidFill>
                    <a:prstClr val="black"/>
                  </a:solidFill>
                  <a:latin typeface="Rockwell" panose="02060603020205020403" pitchFamily="18" charset="77"/>
                  <a:sym typeface="Arial"/>
                </a:rPr>
                <a:t>menyebabkan</a:t>
              </a:r>
              <a:r>
                <a:rPr lang="en-US" sz="1493" b="0" kern="1200" dirty="0">
                  <a:solidFill>
                    <a:prstClr val="black"/>
                  </a:solidFill>
                  <a:latin typeface="Rockwell" panose="02060603020205020403" pitchFamily="18" charset="77"/>
                  <a:sym typeface="Arial"/>
                </a:rPr>
                <a:t> kerentanan sistem TI dan </a:t>
              </a:r>
              <a:r>
                <a:rPr lang="en-US" sz="1493" b="0" kern="1200" dirty="0" err="1">
                  <a:solidFill>
                    <a:prstClr val="black"/>
                  </a:solidFill>
                  <a:latin typeface="Rockwell" panose="02060603020205020403" pitchFamily="18" charset="77"/>
                  <a:sym typeface="Arial"/>
                </a:rPr>
                <a:t>perilaku</a:t>
              </a:r>
              <a:r>
                <a:rPr lang="en-US" sz="1493" b="0" kern="1200" dirty="0">
                  <a:solidFill>
                    <a:prstClr val="black"/>
                  </a:solidFill>
                  <a:latin typeface="Rockwell" panose="02060603020205020403" pitchFamily="18" charset="77"/>
                  <a:sym typeface="Arial"/>
                </a:rPr>
                <a:t> pengguna yang </a:t>
              </a:r>
              <a:r>
                <a:rPr lang="en-US" sz="1493" b="0" kern="1200" dirty="0" err="1">
                  <a:solidFill>
                    <a:prstClr val="black"/>
                  </a:solidFill>
                  <a:latin typeface="Rockwell" panose="02060603020205020403" pitchFamily="18" charset="77"/>
                  <a:sym typeface="Arial"/>
                </a:rPr>
                <a:t>kurang</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cermat</a:t>
              </a:r>
              <a:r>
                <a:rPr lang="en-US" sz="1493" b="0" kern="1200" dirty="0">
                  <a:solidFill>
                    <a:prstClr val="black"/>
                  </a:solidFill>
                  <a:latin typeface="Rockwell" panose="02060603020205020403" pitchFamily="18" charset="77"/>
                  <a:sym typeface="Arial"/>
                </a:rPr>
                <a:t> dalam </a:t>
              </a:r>
              <a:r>
                <a:rPr lang="en-US" sz="1493" b="0" kern="1200" dirty="0" err="1">
                  <a:solidFill>
                    <a:prstClr val="black"/>
                  </a:solidFill>
                  <a:latin typeface="Rockwell" panose="02060603020205020403" pitchFamily="18" charset="77"/>
                  <a:sym typeface="Arial"/>
                </a:rPr>
                <a:t>mengelola</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informasi</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serta</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tersedianya</a:t>
              </a:r>
              <a:r>
                <a:rPr lang="en-US" sz="1493" b="0" kern="1200" dirty="0">
                  <a:solidFill>
                    <a:prstClr val="black"/>
                  </a:solidFill>
                  <a:latin typeface="Rockwell" panose="02060603020205020403" pitchFamily="18" charset="77"/>
                  <a:sym typeface="Arial"/>
                </a:rPr>
                <a:t> </a:t>
              </a:r>
              <a:r>
                <a:rPr lang="en-US" sz="1493" b="0" i="1" kern="1200" dirty="0">
                  <a:solidFill>
                    <a:prstClr val="black"/>
                  </a:solidFill>
                  <a:latin typeface="Rockwell" panose="02060603020205020403" pitchFamily="18" charset="77"/>
                  <a:sym typeface="Arial"/>
                </a:rPr>
                <a:t>platform</a:t>
              </a:r>
              <a:r>
                <a:rPr lang="en-US" sz="1493" b="0" kern="1200" dirty="0">
                  <a:solidFill>
                    <a:prstClr val="black"/>
                  </a:solidFill>
                  <a:latin typeface="Rockwell" panose="02060603020205020403" pitchFamily="18" charset="77"/>
                  <a:sym typeface="Arial"/>
                </a:rPr>
                <a:t> untuk melakukan </a:t>
              </a:r>
              <a:r>
                <a:rPr lang="en-US" sz="1493" b="0" kern="1200" dirty="0" err="1">
                  <a:solidFill>
                    <a:prstClr val="black"/>
                  </a:solidFill>
                  <a:latin typeface="Rockwell" panose="02060603020205020403" pitchFamily="18" charset="77"/>
                  <a:sym typeface="Arial"/>
                </a:rPr>
                <a:t>jual</a:t>
              </a:r>
              <a:r>
                <a:rPr lang="en-US" sz="1493" b="0" kern="1200" dirty="0">
                  <a:solidFill>
                    <a:prstClr val="black"/>
                  </a:solidFill>
                  <a:latin typeface="Rockwell" panose="02060603020205020403" pitchFamily="18" charset="77"/>
                  <a:sym typeface="Arial"/>
                </a:rPr>
                <a:t> beli data </a:t>
              </a:r>
              <a:r>
                <a:rPr lang="en-US" sz="1493" b="0" kern="1200" dirty="0" err="1">
                  <a:solidFill>
                    <a:prstClr val="black"/>
                  </a:solidFill>
                  <a:latin typeface="Rockwell" panose="02060603020205020403" pitchFamily="18" charset="77"/>
                  <a:sym typeface="Arial"/>
                </a:rPr>
                <a:t>menjadikan</a:t>
              </a:r>
              <a:r>
                <a:rPr lang="en-US" sz="1493" b="0" kern="1200" dirty="0">
                  <a:solidFill>
                    <a:prstClr val="black"/>
                  </a:solidFill>
                  <a:latin typeface="Rockwell" panose="02060603020205020403" pitchFamily="18" charset="77"/>
                  <a:sym typeface="Arial"/>
                </a:rPr>
                <a:t> serangan dengan tujuan </a:t>
              </a:r>
              <a:r>
                <a:rPr lang="en-US" sz="1493" b="0" kern="1200" dirty="0" err="1">
                  <a:solidFill>
                    <a:prstClr val="black"/>
                  </a:solidFill>
                  <a:latin typeface="Rockwell" panose="02060603020205020403" pitchFamily="18" charset="77"/>
                  <a:sym typeface="Arial"/>
                </a:rPr>
                <a:t>pencurian</a:t>
              </a:r>
              <a:r>
                <a:rPr lang="en-US" sz="1493" b="0" kern="1200" dirty="0">
                  <a:solidFill>
                    <a:prstClr val="black"/>
                  </a:solidFill>
                  <a:latin typeface="Rockwell" panose="02060603020205020403" pitchFamily="18" charset="77"/>
                  <a:sym typeface="Arial"/>
                </a:rPr>
                <a:t> data memiliki </a:t>
              </a:r>
              <a:r>
                <a:rPr lang="en-US" sz="1493" b="0" kern="1200" dirty="0" err="1">
                  <a:solidFill>
                    <a:prstClr val="black"/>
                  </a:solidFill>
                  <a:latin typeface="Rockwell" panose="02060603020205020403" pitchFamily="18" charset="77"/>
                  <a:sym typeface="Arial"/>
                </a:rPr>
                <a:t>daya</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tarik</a:t>
              </a:r>
              <a:r>
                <a:rPr lang="en-US" sz="1493" b="0" kern="1200" dirty="0">
                  <a:solidFill>
                    <a:prstClr val="black"/>
                  </a:solidFill>
                  <a:latin typeface="Rockwell" panose="02060603020205020403" pitchFamily="18" charset="77"/>
                  <a:sym typeface="Arial"/>
                </a:rPr>
                <a:t> yang </a:t>
              </a:r>
              <a:r>
                <a:rPr lang="en-US" sz="1493" b="0" kern="1200" dirty="0" err="1">
                  <a:solidFill>
                    <a:prstClr val="black"/>
                  </a:solidFill>
                  <a:latin typeface="Rockwell" panose="02060603020205020403" pitchFamily="18" charset="77"/>
                  <a:sym typeface="Arial"/>
                </a:rPr>
                <a:t>cukup</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tinggi</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bagi</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penyerang</a:t>
              </a:r>
              <a:r>
                <a:rPr lang="en-US" sz="1493" b="0" kern="1200" dirty="0">
                  <a:solidFill>
                    <a:prstClr val="black"/>
                  </a:solidFill>
                  <a:latin typeface="Rockwell" panose="02060603020205020403" pitchFamily="18" charset="77"/>
                  <a:sym typeface="Arial"/>
                </a:rPr>
                <a:t> untuk </a:t>
              </a:r>
              <a:r>
                <a:rPr lang="en-US" sz="1493" b="0" kern="1200" dirty="0" err="1">
                  <a:solidFill>
                    <a:prstClr val="black"/>
                  </a:solidFill>
                  <a:latin typeface="Rockwell" panose="02060603020205020403" pitchFamily="18" charset="77"/>
                  <a:sym typeface="Arial"/>
                </a:rPr>
                <a:t>mendapatkan</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keuntungan</a:t>
              </a:r>
              <a:r>
                <a:rPr lang="en-US" sz="1493" b="0" kern="1200" dirty="0">
                  <a:solidFill>
                    <a:prstClr val="black"/>
                  </a:solidFill>
                  <a:latin typeface="Rockwell" panose="02060603020205020403" pitchFamily="18" charset="77"/>
                  <a:sym typeface="Arial"/>
                </a:rPr>
                <a:t>.</a:t>
              </a:r>
            </a:p>
          </p:txBody>
        </p:sp>
        <p:sp>
          <p:nvSpPr>
            <p:cNvPr id="24" name="Google Shape;471;p18">
              <a:extLst>
                <a:ext uri="{FF2B5EF4-FFF2-40B4-BE49-F238E27FC236}">
                  <a16:creationId xmlns:a16="http://schemas.microsoft.com/office/drawing/2014/main" id="{94947771-9FCD-9F56-24E2-29B4EFDDA663}"/>
                </a:ext>
              </a:extLst>
            </p:cNvPr>
            <p:cNvSpPr txBox="1"/>
            <p:nvPr/>
          </p:nvSpPr>
          <p:spPr>
            <a:xfrm>
              <a:off x="827128" y="2193106"/>
              <a:ext cx="4667358" cy="223860"/>
            </a:xfrm>
            <a:prstGeom prst="rect">
              <a:avLst/>
            </a:prstGeom>
            <a:noFill/>
            <a:ln>
              <a:noFill/>
            </a:ln>
          </p:spPr>
          <p:txBody>
            <a:bodyPr spcFirstLastPara="1" wrap="square" lIns="130027" tIns="130027" rIns="130027" bIns="130027" anchor="ctr" anchorCtr="0">
              <a:noAutofit/>
            </a:bodyPr>
            <a:lstStyle/>
            <a:p>
              <a:pPr defTabSz="975345" hangingPunct="1">
                <a:buSzPts val="1100"/>
                <a:defRPr/>
              </a:pPr>
              <a:r>
                <a:rPr lang="en-ID" sz="1920" kern="1200" dirty="0">
                  <a:solidFill>
                    <a:prstClr val="black"/>
                  </a:solidFill>
                  <a:latin typeface="Rockwell" panose="02060603020205020403" pitchFamily="18" charset="77"/>
                  <a:ea typeface="Fira Sans Extra Condensed"/>
                  <a:cs typeface="Fira Sans Extra Condensed"/>
                  <a:sym typeface="Fira Sans Extra Condensed"/>
                </a:rPr>
                <a:t>1. Data Breach (</a:t>
              </a:r>
              <a:r>
                <a:rPr lang="en-ID" sz="1920" kern="1200" dirty="0" err="1">
                  <a:solidFill>
                    <a:prstClr val="black"/>
                  </a:solidFill>
                  <a:latin typeface="Rockwell" panose="02060603020205020403" pitchFamily="18" charset="77"/>
                  <a:ea typeface="Fira Sans Extra Condensed"/>
                  <a:cs typeface="Fira Sans Extra Condensed"/>
                  <a:sym typeface="Fira Sans Extra Condensed"/>
                </a:rPr>
                <a:t>Kebocoran</a:t>
              </a:r>
              <a:r>
                <a:rPr lang="en-ID" sz="1920" kern="1200" dirty="0">
                  <a:solidFill>
                    <a:prstClr val="black"/>
                  </a:solidFill>
                  <a:latin typeface="Rockwell" panose="02060603020205020403" pitchFamily="18" charset="77"/>
                  <a:ea typeface="Fira Sans Extra Condensed"/>
                  <a:cs typeface="Fira Sans Extra Condensed"/>
                  <a:sym typeface="Fira Sans Extra Condensed"/>
                </a:rPr>
                <a:t> Data)</a:t>
              </a:r>
            </a:p>
          </p:txBody>
        </p:sp>
      </p:grpSp>
      <p:sp>
        <p:nvSpPr>
          <p:cNvPr id="25" name="Rectangle 24">
            <a:extLst>
              <a:ext uri="{FF2B5EF4-FFF2-40B4-BE49-F238E27FC236}">
                <a16:creationId xmlns:a16="http://schemas.microsoft.com/office/drawing/2014/main" id="{0DC2507E-BF03-160F-0818-E73216AEBB52}"/>
              </a:ext>
            </a:extLst>
          </p:cNvPr>
          <p:cNvSpPr/>
          <p:nvPr/>
        </p:nvSpPr>
        <p:spPr>
          <a:xfrm>
            <a:off x="260535" y="5954200"/>
            <a:ext cx="6102207" cy="1997359"/>
          </a:xfrm>
          <a:prstGeom prst="rect">
            <a:avLst/>
          </a:prstGeom>
          <a:solidFill>
            <a:schemeClr val="accent6">
              <a:lumMod val="20000"/>
              <a:lumOff val="80000"/>
            </a:schemeClr>
          </a:solidFill>
          <a:ln>
            <a:noFill/>
          </a:ln>
        </p:spPr>
        <p:txBody>
          <a:bodyPr spcFirstLastPara="1" wrap="square" lIns="97520" tIns="97520" rIns="97520" bIns="97520" anchor="ctr" anchorCtr="0">
            <a:noAutofit/>
          </a:bodyPr>
          <a:lstStyle/>
          <a:p>
            <a:pPr defTabSz="975345" hangingPunct="1">
              <a:buClr>
                <a:srgbClr val="000000"/>
              </a:buClr>
              <a:defRPr/>
            </a:pPr>
            <a:endParaRPr lang="en-ID" sz="1493" b="0" kern="1200">
              <a:solidFill>
                <a:srgbClr val="FFFFFF"/>
              </a:solidFill>
              <a:latin typeface="Fira Sans"/>
              <a:ea typeface="+mn-ea"/>
              <a:cs typeface="Arial"/>
              <a:sym typeface="Arial"/>
            </a:endParaRPr>
          </a:p>
        </p:txBody>
      </p:sp>
      <p:sp>
        <p:nvSpPr>
          <p:cNvPr id="26" name="Google Shape;465;p18">
            <a:extLst>
              <a:ext uri="{FF2B5EF4-FFF2-40B4-BE49-F238E27FC236}">
                <a16:creationId xmlns:a16="http://schemas.microsoft.com/office/drawing/2014/main" id="{A13F6EA6-DC90-AA7F-4B58-30291D9B856C}"/>
              </a:ext>
            </a:extLst>
          </p:cNvPr>
          <p:cNvSpPr txBox="1"/>
          <p:nvPr/>
        </p:nvSpPr>
        <p:spPr>
          <a:xfrm>
            <a:off x="882725" y="6073266"/>
            <a:ext cx="5447364" cy="355438"/>
          </a:xfrm>
          <a:prstGeom prst="rect">
            <a:avLst/>
          </a:prstGeom>
          <a:noFill/>
          <a:ln>
            <a:noFill/>
          </a:ln>
        </p:spPr>
        <p:txBody>
          <a:bodyPr spcFirstLastPara="1" wrap="square" lIns="130027" tIns="130027" rIns="130027" bIns="130027" anchor="ctr" anchorCtr="0">
            <a:noAutofit/>
          </a:bodyPr>
          <a:lstStyle/>
          <a:p>
            <a:pPr defTabSz="975345" hangingPunct="1">
              <a:defRPr/>
            </a:pPr>
            <a:r>
              <a:rPr lang="en" sz="1707" kern="1200" dirty="0">
                <a:solidFill>
                  <a:prstClr val="black"/>
                </a:solidFill>
                <a:latin typeface="Rockwell" panose="02060603020205020403" pitchFamily="18" charset="77"/>
                <a:ea typeface="Fira Sans Extra Condensed"/>
                <a:cs typeface="Fira Sans Extra Condensed"/>
                <a:sym typeface="Fira Sans Extra Condensed"/>
              </a:rPr>
              <a:t>3. Serangan </a:t>
            </a:r>
            <a:r>
              <a:rPr lang="en" sz="1707" i="1" kern="1200" dirty="0">
                <a:solidFill>
                  <a:prstClr val="black"/>
                </a:solidFill>
                <a:latin typeface="Rockwell" panose="02060603020205020403" pitchFamily="18" charset="77"/>
                <a:ea typeface="Fira Sans Extra Condensed"/>
                <a:cs typeface="Fira Sans Extra Condensed"/>
                <a:sym typeface="Fira Sans Extra Condensed"/>
              </a:rPr>
              <a:t>Distributed Denial of Service (</a:t>
            </a:r>
            <a:r>
              <a:rPr lang="en" sz="1707" kern="1200" dirty="0">
                <a:solidFill>
                  <a:prstClr val="black"/>
                </a:solidFill>
                <a:latin typeface="Rockwell" panose="02060603020205020403" pitchFamily="18" charset="77"/>
                <a:ea typeface="Fira Sans Extra Condensed"/>
                <a:cs typeface="Fira Sans Extra Condensed"/>
                <a:sym typeface="Fira Sans Extra Condensed"/>
              </a:rPr>
              <a:t>DDoS/</a:t>
            </a:r>
            <a:r>
              <a:rPr lang="en-ID" sz="1707" kern="1200" dirty="0" err="1">
                <a:solidFill>
                  <a:prstClr val="black"/>
                </a:solidFill>
                <a:latin typeface="Rockwell" panose="02060603020205020403" pitchFamily="18" charset="77"/>
                <a:ea typeface="Fira Sans Extra Condensed"/>
                <a:cs typeface="Fira Sans Extra Condensed"/>
                <a:sym typeface="Fira Sans Extra Condensed"/>
              </a:rPr>
              <a:t>Melumpuhkan</a:t>
            </a:r>
            <a:r>
              <a:rPr lang="en-ID" sz="1707" kern="1200" dirty="0">
                <a:solidFill>
                  <a:prstClr val="black"/>
                </a:solidFill>
                <a:latin typeface="Rockwell" panose="02060603020205020403" pitchFamily="18" charset="77"/>
                <a:ea typeface="Fira Sans Extra Condensed"/>
                <a:cs typeface="Fira Sans Extra Condensed"/>
                <a:sym typeface="Fira Sans Extra Condensed"/>
              </a:rPr>
              <a:t> </a:t>
            </a:r>
            <a:r>
              <a:rPr lang="en-ID" sz="1707" kern="1200" dirty="0" err="1">
                <a:solidFill>
                  <a:prstClr val="black"/>
                </a:solidFill>
                <a:latin typeface="Rockwell" panose="02060603020205020403" pitchFamily="18" charset="77"/>
                <a:ea typeface="Fira Sans Extra Condensed"/>
                <a:cs typeface="Fira Sans Extra Condensed"/>
                <a:sym typeface="Fira Sans Extra Condensed"/>
              </a:rPr>
              <a:t>Sistem</a:t>
            </a:r>
            <a:r>
              <a:rPr lang="en" sz="1707" kern="1200" dirty="0">
                <a:solidFill>
                  <a:prstClr val="black"/>
                </a:solidFill>
                <a:latin typeface="Rockwell" panose="02060603020205020403" pitchFamily="18" charset="77"/>
                <a:ea typeface="Fira Sans Extra Condensed"/>
                <a:cs typeface="Fira Sans Extra Condensed"/>
                <a:sym typeface="Fira Sans Extra Condensed"/>
              </a:rPr>
              <a:t>)</a:t>
            </a:r>
          </a:p>
        </p:txBody>
      </p:sp>
      <p:sp>
        <p:nvSpPr>
          <p:cNvPr id="27" name="TextBox 26">
            <a:extLst>
              <a:ext uri="{FF2B5EF4-FFF2-40B4-BE49-F238E27FC236}">
                <a16:creationId xmlns:a16="http://schemas.microsoft.com/office/drawing/2014/main" id="{B424FD1E-EB5C-8602-5A1F-2839DABBA368}"/>
              </a:ext>
            </a:extLst>
          </p:cNvPr>
          <p:cNvSpPr txBox="1"/>
          <p:nvPr/>
        </p:nvSpPr>
        <p:spPr>
          <a:xfrm>
            <a:off x="391042" y="6442672"/>
            <a:ext cx="5836571" cy="1470787"/>
          </a:xfrm>
          <a:prstGeom prst="rect">
            <a:avLst/>
          </a:prstGeom>
        </p:spPr>
        <p:txBody>
          <a:bodyPr wrap="square">
            <a:spAutoFit/>
          </a:bodyPr>
          <a:lstStyle>
            <a:defPPr>
              <a:defRPr lang="en-US"/>
            </a:defPPr>
            <a:lvl1pPr algn="just">
              <a:defRPr sz="1200">
                <a:latin typeface="Roboto"/>
                <a:ea typeface="Roboto"/>
                <a:cs typeface="Roboto"/>
              </a:defRPr>
            </a:lvl1pPr>
          </a:lstStyle>
          <a:p>
            <a:pPr defTabSz="975345" hangingPunct="1">
              <a:defRPr/>
            </a:pPr>
            <a:r>
              <a:rPr lang="en-US" sz="1493" b="0" kern="1200" dirty="0" err="1">
                <a:solidFill>
                  <a:prstClr val="black"/>
                </a:solidFill>
                <a:latin typeface="Rockwell" panose="02060603020205020403" pitchFamily="18" charset="77"/>
                <a:sym typeface="Arial"/>
              </a:rPr>
              <a:t>Serangan</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ini</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bertujuan</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untuk</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melumpuhkan</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suatu</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sistem</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Persaingan</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bisnis</a:t>
            </a:r>
            <a:r>
              <a:rPr lang="en-US" sz="1493" b="0" kern="1200" dirty="0">
                <a:solidFill>
                  <a:prstClr val="black"/>
                </a:solidFill>
                <a:latin typeface="Rockwell" panose="02060603020205020403" pitchFamily="18" charset="77"/>
                <a:sym typeface="Arial"/>
              </a:rPr>
              <a:t> maupun upaya </a:t>
            </a:r>
            <a:r>
              <a:rPr lang="en-US" sz="1493" b="0" kern="1200" dirty="0" err="1">
                <a:solidFill>
                  <a:prstClr val="black"/>
                </a:solidFill>
                <a:latin typeface="Rockwell" panose="02060603020205020403" pitchFamily="18" charset="77"/>
                <a:sym typeface="Arial"/>
              </a:rPr>
              <a:t>penurunan</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citra</a:t>
            </a:r>
            <a:r>
              <a:rPr lang="en-US" sz="1493" b="0" kern="1200" dirty="0">
                <a:solidFill>
                  <a:prstClr val="black"/>
                </a:solidFill>
                <a:latin typeface="Rockwell" panose="02060603020205020403" pitchFamily="18" charset="77"/>
                <a:sym typeface="Arial"/>
              </a:rPr>
              <a:t> terhadap </a:t>
            </a:r>
            <a:r>
              <a:rPr lang="en-US" sz="1493" b="0" kern="1200" dirty="0" err="1">
                <a:solidFill>
                  <a:prstClr val="black"/>
                </a:solidFill>
                <a:latin typeface="Rockwell" panose="02060603020205020403" pitchFamily="18" charset="77"/>
                <a:sym typeface="Arial"/>
              </a:rPr>
              <a:t>suatu</a:t>
            </a:r>
            <a:r>
              <a:rPr lang="en-US" sz="1493" b="0" kern="1200" dirty="0">
                <a:solidFill>
                  <a:prstClr val="black"/>
                </a:solidFill>
                <a:latin typeface="Rockwell" panose="02060603020205020403" pitchFamily="18" charset="77"/>
                <a:sym typeface="Arial"/>
              </a:rPr>
              <a:t> layanan menjadi salah </a:t>
            </a:r>
            <a:r>
              <a:rPr lang="en-US" sz="1493" b="0" kern="1200" dirty="0" err="1">
                <a:solidFill>
                  <a:prstClr val="black"/>
                </a:solidFill>
                <a:latin typeface="Rockwell" panose="02060603020205020403" pitchFamily="18" charset="77"/>
                <a:sym typeface="Arial"/>
              </a:rPr>
              <a:t>satu</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motivasi</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utama</a:t>
            </a:r>
            <a:r>
              <a:rPr lang="en-US" sz="1493" b="0" kern="1200" dirty="0">
                <a:solidFill>
                  <a:prstClr val="black"/>
                </a:solidFill>
                <a:latin typeface="Rockwell" panose="02060603020205020403" pitchFamily="18" charset="77"/>
                <a:sym typeface="Arial"/>
              </a:rPr>
              <a:t> yang digunakan </a:t>
            </a:r>
            <a:r>
              <a:rPr lang="en-US" sz="1493" b="0" kern="1200" dirty="0" err="1">
                <a:solidFill>
                  <a:prstClr val="black"/>
                </a:solidFill>
                <a:latin typeface="Rockwell" panose="02060603020205020403" pitchFamily="18" charset="77"/>
                <a:sym typeface="Arial"/>
              </a:rPr>
              <a:t>penyerang</a:t>
            </a:r>
            <a:r>
              <a:rPr lang="en-US" sz="1493" b="0" kern="1200" dirty="0">
                <a:solidFill>
                  <a:prstClr val="black"/>
                </a:solidFill>
                <a:latin typeface="Rockwell" panose="02060603020205020403" pitchFamily="18" charset="77"/>
                <a:sym typeface="Arial"/>
              </a:rPr>
              <a:t> untuk melakukan DDoS dan </a:t>
            </a:r>
            <a:r>
              <a:rPr lang="en-US" sz="1493" b="0" kern="1200" dirty="0" err="1">
                <a:solidFill>
                  <a:prstClr val="black"/>
                </a:solidFill>
                <a:latin typeface="Rockwell" panose="02060603020205020403" pitchFamily="18" charset="77"/>
                <a:sym typeface="Arial"/>
              </a:rPr>
              <a:t>hal</a:t>
            </a:r>
            <a:r>
              <a:rPr lang="en-US" sz="1493" b="0" kern="1200" dirty="0">
                <a:solidFill>
                  <a:prstClr val="black"/>
                </a:solidFill>
                <a:latin typeface="Rockwell" panose="02060603020205020403" pitchFamily="18" charset="77"/>
                <a:sym typeface="Arial"/>
              </a:rPr>
              <a:t> ini </a:t>
            </a:r>
            <a:r>
              <a:rPr lang="en-US" sz="1493" b="0" kern="1200" dirty="0" err="1">
                <a:solidFill>
                  <a:prstClr val="black"/>
                </a:solidFill>
                <a:latin typeface="Rockwell" panose="02060603020205020403" pitchFamily="18" charset="77"/>
                <a:sym typeface="Arial"/>
              </a:rPr>
              <a:t>cenderung</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akan</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menargetkan</a:t>
            </a:r>
            <a:r>
              <a:rPr lang="en-US" sz="1493" b="0" kern="1200" dirty="0">
                <a:solidFill>
                  <a:prstClr val="black"/>
                </a:solidFill>
                <a:latin typeface="Rockwell" panose="02060603020205020403" pitchFamily="18" charset="77"/>
                <a:sym typeface="Arial"/>
              </a:rPr>
              <a:t> </a:t>
            </a:r>
            <a:r>
              <a:rPr lang="en-US" sz="1493" b="0" kern="1200" dirty="0" err="1">
                <a:solidFill>
                  <a:prstClr val="black"/>
                </a:solidFill>
                <a:latin typeface="Rockwell" panose="02060603020205020403" pitchFamily="18" charset="77"/>
                <a:sym typeface="Arial"/>
              </a:rPr>
              <a:t>penyedia</a:t>
            </a:r>
            <a:r>
              <a:rPr lang="en-US" sz="1493" b="0" kern="1200" dirty="0">
                <a:solidFill>
                  <a:prstClr val="black"/>
                </a:solidFill>
                <a:latin typeface="Rockwell" panose="02060603020205020403" pitchFamily="18" charset="77"/>
                <a:sym typeface="Arial"/>
              </a:rPr>
              <a:t> layanan baik pada Pemerintah, </a:t>
            </a:r>
            <a:r>
              <a:rPr lang="en-US" sz="1493" b="0" kern="1200" dirty="0" err="1">
                <a:solidFill>
                  <a:prstClr val="black"/>
                </a:solidFill>
                <a:latin typeface="Rockwell" panose="02060603020205020403" pitchFamily="18" charset="77"/>
                <a:sym typeface="Arial"/>
              </a:rPr>
              <a:t>Swasta</a:t>
            </a:r>
            <a:r>
              <a:rPr lang="en-US" sz="1493" b="0" kern="1200" dirty="0">
                <a:solidFill>
                  <a:prstClr val="black"/>
                </a:solidFill>
                <a:latin typeface="Rockwell" panose="02060603020205020403" pitchFamily="18" charset="77"/>
                <a:sym typeface="Arial"/>
              </a:rPr>
              <a:t> maupun Pendidikan.</a:t>
            </a:r>
          </a:p>
        </p:txBody>
      </p:sp>
      <p:sp>
        <p:nvSpPr>
          <p:cNvPr id="28" name="TextBox 27">
            <a:extLst>
              <a:ext uri="{FF2B5EF4-FFF2-40B4-BE49-F238E27FC236}">
                <a16:creationId xmlns:a16="http://schemas.microsoft.com/office/drawing/2014/main" id="{122457F6-CE02-33EF-EAF7-8913B004193D}"/>
              </a:ext>
            </a:extLst>
          </p:cNvPr>
          <p:cNvSpPr txBox="1"/>
          <p:nvPr/>
        </p:nvSpPr>
        <p:spPr>
          <a:xfrm>
            <a:off x="6828968" y="7389318"/>
            <a:ext cx="6035907" cy="978729"/>
          </a:xfrm>
          <a:prstGeom prst="rect">
            <a:avLst/>
          </a:prstGeom>
          <a:noFill/>
        </p:spPr>
        <p:txBody>
          <a:bodyPr wrap="square" rtlCol="0">
            <a:spAutoFit/>
          </a:bodyPr>
          <a:lstStyle/>
          <a:p>
            <a:pPr algn="just" defTabSz="975345" hangingPunct="1">
              <a:defRPr/>
            </a:pPr>
            <a:r>
              <a:rPr lang="en-US" sz="1920" kern="1200" dirty="0" err="1">
                <a:solidFill>
                  <a:prstClr val="black"/>
                </a:solidFill>
                <a:latin typeface="Calibri" panose="020F0502020204030204"/>
                <a:ea typeface="+mn-ea"/>
                <a:cs typeface="Arial"/>
                <a:sym typeface="Arial"/>
              </a:rPr>
              <a:t>Organisasi</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harus</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selalu</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tanggap</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terhadap</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tren</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potensi</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ancaman</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siber</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sebagai</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bentuk</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penguatan</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keamanan</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siber</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dalam</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pengelolaan</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sistem</a:t>
            </a:r>
            <a:r>
              <a:rPr lang="en-US" sz="1920" kern="1200" dirty="0">
                <a:solidFill>
                  <a:prstClr val="black"/>
                </a:solidFill>
                <a:latin typeface="Calibri" panose="020F0502020204030204"/>
                <a:ea typeface="+mn-ea"/>
                <a:cs typeface="Arial"/>
                <a:sym typeface="Arial"/>
              </a:rPr>
              <a:t> </a:t>
            </a:r>
            <a:r>
              <a:rPr lang="en-US" sz="1920" kern="1200" dirty="0" err="1">
                <a:solidFill>
                  <a:prstClr val="black"/>
                </a:solidFill>
                <a:latin typeface="Calibri" panose="020F0502020204030204"/>
                <a:ea typeface="+mn-ea"/>
                <a:cs typeface="Arial"/>
                <a:sym typeface="Arial"/>
              </a:rPr>
              <a:t>elektronik</a:t>
            </a:r>
            <a:endParaRPr lang="en-ID" sz="1920" kern="1200" dirty="0">
              <a:solidFill>
                <a:prstClr val="black"/>
              </a:solidFill>
              <a:latin typeface="Calibri" panose="020F0502020204030204"/>
              <a:ea typeface="+mn-ea"/>
              <a:cs typeface="Arial"/>
              <a:sym typeface="Arial"/>
            </a:endParaRPr>
          </a:p>
        </p:txBody>
      </p:sp>
      <p:sp>
        <p:nvSpPr>
          <p:cNvPr id="29" name="Rectangle: Rounded Corners 37">
            <a:extLst>
              <a:ext uri="{FF2B5EF4-FFF2-40B4-BE49-F238E27FC236}">
                <a16:creationId xmlns:a16="http://schemas.microsoft.com/office/drawing/2014/main" id="{668E7357-E55C-CAD4-0457-F11DA258BF9F}"/>
              </a:ext>
            </a:extLst>
          </p:cNvPr>
          <p:cNvSpPr/>
          <p:nvPr/>
        </p:nvSpPr>
        <p:spPr>
          <a:xfrm>
            <a:off x="6537759" y="7322444"/>
            <a:ext cx="6327118" cy="1301221"/>
          </a:xfrm>
          <a:prstGeom prst="roundRect">
            <a:avLst/>
          </a:prstGeom>
          <a:noFill/>
          <a:ln w="38100">
            <a:solidFill>
              <a:srgbClr val="FF0000"/>
            </a:solidFill>
            <a:prstDash val="sysDash"/>
          </a:ln>
        </p:spPr>
        <p:style>
          <a:lnRef idx="2">
            <a:schemeClr val="accent2"/>
          </a:lnRef>
          <a:fillRef idx="1">
            <a:schemeClr val="lt1"/>
          </a:fillRef>
          <a:effectRef idx="0">
            <a:schemeClr val="accent2"/>
          </a:effectRef>
          <a:fontRef idx="minor">
            <a:schemeClr val="dk1"/>
          </a:fontRef>
        </p:style>
        <p:txBody>
          <a:bodyPr spcFirstLastPara="1" wrap="square" lIns="97520" tIns="97520" rIns="97520" bIns="97520" rtlCol="0" anchor="ctr" anchorCtr="0">
            <a:noAutofit/>
          </a:bodyPr>
          <a:lstStyle/>
          <a:p>
            <a:pPr algn="l" defTabSz="975345" hangingPunct="1">
              <a:defRPr/>
            </a:pPr>
            <a:endParaRPr lang="en-ID" sz="1920" b="0" kern="1200">
              <a:solidFill>
                <a:prstClr val="black"/>
              </a:solidFill>
              <a:latin typeface="Calibri" panose="020F0502020204030204"/>
              <a:sym typeface="Arial"/>
            </a:endParaRPr>
          </a:p>
        </p:txBody>
      </p:sp>
      <p:pic>
        <p:nvPicPr>
          <p:cNvPr id="30" name="Picture 29">
            <a:extLst>
              <a:ext uri="{FF2B5EF4-FFF2-40B4-BE49-F238E27FC236}">
                <a16:creationId xmlns:a16="http://schemas.microsoft.com/office/drawing/2014/main" id="{07A1B984-CD1A-E598-A95E-E78534A52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623" y="7087500"/>
            <a:ext cx="567401" cy="567401"/>
          </a:xfrm>
          <a:prstGeom prst="rect">
            <a:avLst/>
          </a:prstGeom>
        </p:spPr>
      </p:pic>
    </p:spTree>
    <p:extLst>
      <p:ext uri="{BB962C8B-B14F-4D97-AF65-F5344CB8AC3E}">
        <p14:creationId xmlns:p14="http://schemas.microsoft.com/office/powerpoint/2010/main" val="2600024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B3593CB5-1CB9-20B2-4E52-ED81E21618A8}"/>
              </a:ext>
            </a:extLst>
          </p:cNvPr>
          <p:cNvSpPr txBox="1">
            <a:spLocks noGrp="1"/>
          </p:cNvSpPr>
          <p:nvPr/>
        </p:nvSpPr>
        <p:spPr>
          <a:xfrm>
            <a:off x="1072878" y="583988"/>
            <a:ext cx="7063588" cy="628377"/>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endParaRPr sz="4000" b="0" dirty="0">
              <a:latin typeface="Rockwell" panose="02060603020205020403" pitchFamily="18" charset="77"/>
              <a:cs typeface="Calibri" panose="020F0502020204030204"/>
            </a:endParaRPr>
          </a:p>
        </p:txBody>
      </p:sp>
      <p:sp>
        <p:nvSpPr>
          <p:cNvPr id="3" name="Title 1">
            <a:extLst>
              <a:ext uri="{FF2B5EF4-FFF2-40B4-BE49-F238E27FC236}">
                <a16:creationId xmlns:a16="http://schemas.microsoft.com/office/drawing/2014/main" id="{CF2254ED-9E3B-64C4-4AAE-9E8B1433C0C8}"/>
              </a:ext>
            </a:extLst>
          </p:cNvPr>
          <p:cNvSpPr txBox="1">
            <a:spLocks/>
          </p:cNvSpPr>
          <p:nvPr/>
        </p:nvSpPr>
        <p:spPr>
          <a:xfrm>
            <a:off x="857116" y="603332"/>
            <a:ext cx="8100727" cy="716122"/>
          </a:xfrm>
          <a:prstGeom prst="rect">
            <a:avLst/>
          </a:prstGeom>
        </p:spPr>
        <p:txBody>
          <a:bodyPr>
            <a:no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US" sz="3200" kern="1200" dirty="0" err="1">
                <a:solidFill>
                  <a:schemeClr val="tx1"/>
                </a:solidFill>
                <a:latin typeface="Rockwell" panose="02060603020205020403" pitchFamily="18" charset="77"/>
                <a:cs typeface="Tahoma" panose="020B0604030504040204" pitchFamily="34" charset="0"/>
              </a:rPr>
              <a:t>Pelindungan</a:t>
            </a:r>
            <a:r>
              <a:rPr lang="en-US" sz="3200" kern="1200" dirty="0">
                <a:solidFill>
                  <a:schemeClr val="tx1"/>
                </a:solidFill>
                <a:latin typeface="Rockwell" panose="02060603020205020403" pitchFamily="18" charset="77"/>
                <a:cs typeface="Tahoma" panose="020B0604030504040204" pitchFamily="34" charset="0"/>
              </a:rPr>
              <a:t> </a:t>
            </a:r>
            <a:r>
              <a:rPr lang="en-US" sz="3200" kern="1200" dirty="0" err="1">
                <a:solidFill>
                  <a:schemeClr val="tx1"/>
                </a:solidFill>
                <a:latin typeface="Rockwell" panose="02060603020205020403" pitchFamily="18" charset="77"/>
                <a:cs typeface="Tahoma" panose="020B0604030504040204" pitchFamily="34" charset="0"/>
              </a:rPr>
              <a:t>Berlapis</a:t>
            </a:r>
            <a:endParaRPr lang="en-US" sz="3200" kern="1200" dirty="0">
              <a:solidFill>
                <a:schemeClr val="tx1"/>
              </a:solidFill>
              <a:latin typeface="Rockwell" panose="02060603020205020403" pitchFamily="18" charset="77"/>
              <a:cs typeface="Tahoma" panose="020B0604030504040204" pitchFamily="34" charset="0"/>
            </a:endParaRPr>
          </a:p>
        </p:txBody>
      </p:sp>
      <p:sp>
        <p:nvSpPr>
          <p:cNvPr id="4" name="Striped Right Arrow 13">
            <a:extLst>
              <a:ext uri="{FF2B5EF4-FFF2-40B4-BE49-F238E27FC236}">
                <a16:creationId xmlns:a16="http://schemas.microsoft.com/office/drawing/2014/main" id="{B0BB11E2-1970-C564-1917-AE37FC660FF8}"/>
              </a:ext>
            </a:extLst>
          </p:cNvPr>
          <p:cNvSpPr/>
          <p:nvPr/>
        </p:nvSpPr>
        <p:spPr>
          <a:xfrm>
            <a:off x="6304406" y="4694004"/>
            <a:ext cx="872321" cy="1561448"/>
          </a:xfrm>
          <a:prstGeom prst="stripedRightArrow">
            <a:avLst>
              <a:gd name="adj1" fmla="val 50000"/>
              <a:gd name="adj2" fmla="val 60762"/>
            </a:avLst>
          </a:prstGeom>
          <a:solidFill>
            <a:srgbClr val="1D3E67"/>
          </a:solidFill>
          <a:ln w="38100">
            <a:solidFill>
              <a:srgbClr val="FFFF00"/>
            </a:solidFill>
          </a:ln>
        </p:spPr>
        <p:style>
          <a:lnRef idx="0">
            <a:schemeClr val="accent1"/>
          </a:lnRef>
          <a:fillRef idx="3">
            <a:schemeClr val="accent1"/>
          </a:fillRef>
          <a:effectRef idx="3">
            <a:schemeClr val="accent1"/>
          </a:effectRef>
          <a:fontRef idx="minor">
            <a:schemeClr val="lt1"/>
          </a:fontRef>
        </p:style>
        <p:txBody>
          <a:bodyPr rtlCol="0" anchor="ctr"/>
          <a:lstStyle/>
          <a:p>
            <a:pPr defTabSz="975345" hangingPunct="1">
              <a:defRPr/>
            </a:pPr>
            <a:endParaRPr lang="en-US" sz="1920" b="0" kern="1200">
              <a:solidFill>
                <a:prstClr val="white"/>
              </a:solidFill>
              <a:latin typeface="Calibri"/>
              <a:sym typeface="Arial"/>
            </a:endParaRPr>
          </a:p>
        </p:txBody>
      </p:sp>
      <p:grpSp>
        <p:nvGrpSpPr>
          <p:cNvPr id="5" name="Grup 28">
            <a:extLst>
              <a:ext uri="{FF2B5EF4-FFF2-40B4-BE49-F238E27FC236}">
                <a16:creationId xmlns:a16="http://schemas.microsoft.com/office/drawing/2014/main" id="{20CCCFBD-C09E-1C36-E335-74A594435432}"/>
              </a:ext>
            </a:extLst>
          </p:cNvPr>
          <p:cNvGrpSpPr/>
          <p:nvPr/>
        </p:nvGrpSpPr>
        <p:grpSpPr>
          <a:xfrm>
            <a:off x="514773" y="2759317"/>
            <a:ext cx="5789631" cy="5814054"/>
            <a:chOff x="318630" y="1295576"/>
            <a:chExt cx="5253254" cy="5420634"/>
          </a:xfrm>
          <a:solidFill>
            <a:schemeClr val="tx2">
              <a:lumMod val="75000"/>
            </a:schemeClr>
          </a:solidFill>
        </p:grpSpPr>
        <p:sp>
          <p:nvSpPr>
            <p:cNvPr id="6" name="Oval 5">
              <a:extLst>
                <a:ext uri="{FF2B5EF4-FFF2-40B4-BE49-F238E27FC236}">
                  <a16:creationId xmlns:a16="http://schemas.microsoft.com/office/drawing/2014/main" id="{3E50469F-29E7-7BBE-5A60-44A314BAF77B}"/>
                </a:ext>
              </a:extLst>
            </p:cNvPr>
            <p:cNvSpPr/>
            <p:nvPr/>
          </p:nvSpPr>
          <p:spPr>
            <a:xfrm>
              <a:off x="318630" y="1295576"/>
              <a:ext cx="5253254" cy="5416853"/>
            </a:xfrm>
            <a:prstGeom prst="ellipse">
              <a:avLst/>
            </a:prstGeom>
            <a:grpFill/>
            <a:ln w="38100">
              <a:solidFill>
                <a:srgbClr val="FFFF00"/>
              </a:solidFill>
            </a:ln>
          </p:spPr>
          <p:style>
            <a:lnRef idx="0">
              <a:schemeClr val="accent1"/>
            </a:lnRef>
            <a:fillRef idx="1003">
              <a:schemeClr val="dk2"/>
            </a:fillRef>
            <a:effectRef idx="3">
              <a:schemeClr val="accent1"/>
            </a:effectRef>
            <a:fontRef idx="minor">
              <a:schemeClr val="lt1"/>
            </a:fontRef>
          </p:style>
          <p:txBody>
            <a:bodyPr rtlCol="0" anchor="ctr"/>
            <a:lstStyle/>
            <a:p>
              <a:pPr defTabSz="975345" hangingPunct="1">
                <a:defRPr/>
              </a:pPr>
              <a:endParaRPr lang="en-US" sz="1920" b="0" kern="1200">
                <a:solidFill>
                  <a:prstClr val="white"/>
                </a:solidFill>
                <a:latin typeface="Rockwell" panose="02060603020205020403" pitchFamily="18" charset="77"/>
                <a:sym typeface="Arial"/>
              </a:endParaRPr>
            </a:p>
          </p:txBody>
        </p:sp>
        <p:grpSp>
          <p:nvGrpSpPr>
            <p:cNvPr id="7" name="Group 6">
              <a:extLst>
                <a:ext uri="{FF2B5EF4-FFF2-40B4-BE49-F238E27FC236}">
                  <a16:creationId xmlns:a16="http://schemas.microsoft.com/office/drawing/2014/main" id="{A4D6E3F7-13EF-80B7-9EC8-D3CEFBE1C07E}"/>
                </a:ext>
              </a:extLst>
            </p:cNvPr>
            <p:cNvGrpSpPr/>
            <p:nvPr/>
          </p:nvGrpSpPr>
          <p:grpSpPr>
            <a:xfrm>
              <a:off x="509391" y="1419844"/>
              <a:ext cx="4890735" cy="5296366"/>
              <a:chOff x="584891" y="760948"/>
              <a:chExt cx="5350977" cy="5993253"/>
            </a:xfrm>
            <a:grpFill/>
          </p:grpSpPr>
          <p:sp>
            <p:nvSpPr>
              <p:cNvPr id="8" name="Oval 7">
                <a:extLst>
                  <a:ext uri="{FF2B5EF4-FFF2-40B4-BE49-F238E27FC236}">
                    <a16:creationId xmlns:a16="http://schemas.microsoft.com/office/drawing/2014/main" id="{9FE814D5-EC9B-851B-3DF9-92CB93C852A9}"/>
                  </a:ext>
                </a:extLst>
              </p:cNvPr>
              <p:cNvSpPr/>
              <p:nvPr/>
            </p:nvSpPr>
            <p:spPr>
              <a:xfrm>
                <a:off x="584891" y="1399913"/>
                <a:ext cx="5350977" cy="5314921"/>
              </a:xfrm>
              <a:prstGeom prst="ellipse">
                <a:avLst/>
              </a:prstGeom>
              <a:grpFill/>
              <a:ln w="38100">
                <a:solidFill>
                  <a:srgbClr val="FFFF00"/>
                </a:solidFill>
              </a:ln>
            </p:spPr>
            <p:style>
              <a:lnRef idx="0">
                <a:schemeClr val="accent1"/>
              </a:lnRef>
              <a:fillRef idx="1003">
                <a:schemeClr val="dk2"/>
              </a:fillRef>
              <a:effectRef idx="3">
                <a:schemeClr val="accent1"/>
              </a:effectRef>
              <a:fontRef idx="minor">
                <a:schemeClr val="lt1"/>
              </a:fontRef>
            </p:style>
            <p:txBody>
              <a:bodyPr rtlCol="0" anchor="ctr"/>
              <a:lstStyle/>
              <a:p>
                <a:pPr defTabSz="975345" hangingPunct="1">
                  <a:defRPr/>
                </a:pPr>
                <a:endParaRPr lang="en-US" sz="1920" b="0" kern="1200">
                  <a:solidFill>
                    <a:prstClr val="white"/>
                  </a:solidFill>
                  <a:latin typeface="Rockwell" panose="02060603020205020403" pitchFamily="18" charset="77"/>
                  <a:sym typeface="Arial"/>
                </a:endParaRPr>
              </a:p>
            </p:txBody>
          </p:sp>
          <p:sp>
            <p:nvSpPr>
              <p:cNvPr id="9" name="Oval 8">
                <a:extLst>
                  <a:ext uri="{FF2B5EF4-FFF2-40B4-BE49-F238E27FC236}">
                    <a16:creationId xmlns:a16="http://schemas.microsoft.com/office/drawing/2014/main" id="{4C0E799B-CEFF-9E18-7904-3684AB12E87E}"/>
                  </a:ext>
                </a:extLst>
              </p:cNvPr>
              <p:cNvSpPr/>
              <p:nvPr/>
            </p:nvSpPr>
            <p:spPr>
              <a:xfrm>
                <a:off x="977966" y="2267926"/>
                <a:ext cx="4453549" cy="4453549"/>
              </a:xfrm>
              <a:prstGeom prst="ellipse">
                <a:avLst/>
              </a:prstGeom>
              <a:grpFill/>
              <a:ln w="38100">
                <a:solidFill>
                  <a:srgbClr val="FFFF00"/>
                </a:solidFill>
              </a:ln>
            </p:spPr>
            <p:style>
              <a:lnRef idx="0">
                <a:schemeClr val="accent1"/>
              </a:lnRef>
              <a:fillRef idx="1003">
                <a:schemeClr val="dk2"/>
              </a:fillRef>
              <a:effectRef idx="3">
                <a:schemeClr val="accent1"/>
              </a:effectRef>
              <a:fontRef idx="minor">
                <a:schemeClr val="lt1"/>
              </a:fontRef>
            </p:style>
            <p:txBody>
              <a:bodyPr rtlCol="0" anchor="ctr"/>
              <a:lstStyle/>
              <a:p>
                <a:pPr defTabSz="975345" hangingPunct="1">
                  <a:defRPr/>
                </a:pPr>
                <a:endParaRPr lang="en-US" sz="1920" b="0" kern="1200">
                  <a:solidFill>
                    <a:prstClr val="white"/>
                  </a:solidFill>
                  <a:latin typeface="Rockwell" panose="02060603020205020403" pitchFamily="18" charset="77"/>
                  <a:sym typeface="Arial"/>
                </a:endParaRPr>
              </a:p>
            </p:txBody>
          </p:sp>
          <p:sp>
            <p:nvSpPr>
              <p:cNvPr id="10" name="Oval 9">
                <a:extLst>
                  <a:ext uri="{FF2B5EF4-FFF2-40B4-BE49-F238E27FC236}">
                    <a16:creationId xmlns:a16="http://schemas.microsoft.com/office/drawing/2014/main" id="{5BC469DE-9152-6251-B932-5C0EBA116AC0}"/>
                  </a:ext>
                </a:extLst>
              </p:cNvPr>
              <p:cNvSpPr/>
              <p:nvPr/>
            </p:nvSpPr>
            <p:spPr>
              <a:xfrm>
                <a:off x="1289293" y="2941879"/>
                <a:ext cx="3748155" cy="3748155"/>
              </a:xfrm>
              <a:prstGeom prst="ellipse">
                <a:avLst/>
              </a:prstGeom>
              <a:grpFill/>
              <a:ln w="38100">
                <a:solidFill>
                  <a:srgbClr val="FFFF00"/>
                </a:solidFill>
              </a:ln>
            </p:spPr>
            <p:style>
              <a:lnRef idx="0">
                <a:schemeClr val="accent1"/>
              </a:lnRef>
              <a:fillRef idx="1003">
                <a:schemeClr val="dk2"/>
              </a:fillRef>
              <a:effectRef idx="3">
                <a:schemeClr val="accent1"/>
              </a:effectRef>
              <a:fontRef idx="minor">
                <a:schemeClr val="lt1"/>
              </a:fontRef>
            </p:style>
            <p:txBody>
              <a:bodyPr rtlCol="0" anchor="ctr"/>
              <a:lstStyle/>
              <a:p>
                <a:pPr defTabSz="975345" hangingPunct="1">
                  <a:defRPr/>
                </a:pPr>
                <a:endParaRPr lang="en-US" sz="1920" b="0" kern="1200">
                  <a:solidFill>
                    <a:prstClr val="white"/>
                  </a:solidFill>
                  <a:latin typeface="Rockwell" panose="02060603020205020403" pitchFamily="18" charset="77"/>
                  <a:sym typeface="Arial"/>
                </a:endParaRPr>
              </a:p>
            </p:txBody>
          </p:sp>
          <p:sp>
            <p:nvSpPr>
              <p:cNvPr id="11" name="Oval 10">
                <a:extLst>
                  <a:ext uri="{FF2B5EF4-FFF2-40B4-BE49-F238E27FC236}">
                    <a16:creationId xmlns:a16="http://schemas.microsoft.com/office/drawing/2014/main" id="{205AA143-57F2-6596-300B-60E53F639A4A}"/>
                  </a:ext>
                </a:extLst>
              </p:cNvPr>
              <p:cNvSpPr/>
              <p:nvPr/>
            </p:nvSpPr>
            <p:spPr>
              <a:xfrm>
                <a:off x="1589740" y="3574210"/>
                <a:ext cx="3147265" cy="3147265"/>
              </a:xfrm>
              <a:prstGeom prst="ellipse">
                <a:avLst/>
              </a:prstGeom>
              <a:grpFill/>
              <a:ln w="38100">
                <a:solidFill>
                  <a:srgbClr val="FFFF00"/>
                </a:solidFill>
              </a:ln>
            </p:spPr>
            <p:style>
              <a:lnRef idx="0">
                <a:schemeClr val="accent1"/>
              </a:lnRef>
              <a:fillRef idx="1003">
                <a:schemeClr val="dk2"/>
              </a:fillRef>
              <a:effectRef idx="3">
                <a:schemeClr val="accent1"/>
              </a:effectRef>
              <a:fontRef idx="minor">
                <a:schemeClr val="lt1"/>
              </a:fontRef>
            </p:style>
            <p:txBody>
              <a:bodyPr rtlCol="0" anchor="ctr"/>
              <a:lstStyle/>
              <a:p>
                <a:pPr defTabSz="975345" hangingPunct="1">
                  <a:defRPr/>
                </a:pPr>
                <a:endParaRPr lang="en-US" sz="1920" b="0" kern="1200">
                  <a:solidFill>
                    <a:prstClr val="white"/>
                  </a:solidFill>
                  <a:latin typeface="Rockwell" panose="02060603020205020403" pitchFamily="18" charset="77"/>
                  <a:sym typeface="Arial"/>
                </a:endParaRPr>
              </a:p>
            </p:txBody>
          </p:sp>
          <p:sp>
            <p:nvSpPr>
              <p:cNvPr id="12" name="Oval 11">
                <a:extLst>
                  <a:ext uri="{FF2B5EF4-FFF2-40B4-BE49-F238E27FC236}">
                    <a16:creationId xmlns:a16="http://schemas.microsoft.com/office/drawing/2014/main" id="{C02CFD7D-20E1-507A-DBDE-40651F444EED}"/>
                  </a:ext>
                </a:extLst>
              </p:cNvPr>
              <p:cNvSpPr/>
              <p:nvPr/>
            </p:nvSpPr>
            <p:spPr>
              <a:xfrm>
                <a:off x="1813985" y="4055428"/>
                <a:ext cx="2698773" cy="2698773"/>
              </a:xfrm>
              <a:prstGeom prst="ellipse">
                <a:avLst/>
              </a:prstGeom>
              <a:grpFill/>
              <a:ln w="38100">
                <a:solidFill>
                  <a:srgbClr val="FFFF00"/>
                </a:solidFill>
              </a:ln>
            </p:spPr>
            <p:style>
              <a:lnRef idx="0">
                <a:schemeClr val="accent1"/>
              </a:lnRef>
              <a:fillRef idx="1003">
                <a:schemeClr val="dk2"/>
              </a:fillRef>
              <a:effectRef idx="3">
                <a:schemeClr val="accent1"/>
              </a:effectRef>
              <a:fontRef idx="minor">
                <a:schemeClr val="lt1"/>
              </a:fontRef>
            </p:style>
            <p:txBody>
              <a:bodyPr rtlCol="0" anchor="ctr"/>
              <a:lstStyle/>
              <a:p>
                <a:pPr defTabSz="975345" hangingPunct="1">
                  <a:defRPr/>
                </a:pPr>
                <a:endParaRPr lang="en-US" sz="1920" b="0" kern="1200">
                  <a:solidFill>
                    <a:prstClr val="white"/>
                  </a:solidFill>
                  <a:latin typeface="Rockwell" panose="02060603020205020403" pitchFamily="18" charset="77"/>
                  <a:sym typeface="Arial"/>
                </a:endParaRPr>
              </a:p>
            </p:txBody>
          </p:sp>
          <p:sp>
            <p:nvSpPr>
              <p:cNvPr id="13" name="Oval 12">
                <a:extLst>
                  <a:ext uri="{FF2B5EF4-FFF2-40B4-BE49-F238E27FC236}">
                    <a16:creationId xmlns:a16="http://schemas.microsoft.com/office/drawing/2014/main" id="{888C4F3A-0F61-4B49-7B98-2FADD6F800B8}"/>
                  </a:ext>
                </a:extLst>
              </p:cNvPr>
              <p:cNvSpPr/>
              <p:nvPr/>
            </p:nvSpPr>
            <p:spPr>
              <a:xfrm>
                <a:off x="2060789" y="4597468"/>
                <a:ext cx="2156733" cy="2156733"/>
              </a:xfrm>
              <a:prstGeom prst="ellipse">
                <a:avLst/>
              </a:prstGeom>
              <a:grpFill/>
              <a:ln w="38100">
                <a:solidFill>
                  <a:srgbClr val="FFFF00"/>
                </a:solidFill>
              </a:ln>
            </p:spPr>
            <p:style>
              <a:lnRef idx="0">
                <a:schemeClr val="accent1"/>
              </a:lnRef>
              <a:fillRef idx="1003">
                <a:schemeClr val="dk2"/>
              </a:fillRef>
              <a:effectRef idx="3">
                <a:schemeClr val="accent1"/>
              </a:effectRef>
              <a:fontRef idx="minor">
                <a:schemeClr val="lt1"/>
              </a:fontRef>
            </p:style>
            <p:txBody>
              <a:bodyPr rtlCol="0" anchor="ctr"/>
              <a:lstStyle/>
              <a:p>
                <a:pPr defTabSz="975345" hangingPunct="1">
                  <a:defRPr/>
                </a:pPr>
                <a:endParaRPr lang="en-US" sz="1920" b="0" kern="1200">
                  <a:solidFill>
                    <a:prstClr val="white"/>
                  </a:solidFill>
                  <a:latin typeface="Rockwell" panose="02060603020205020403" pitchFamily="18" charset="77"/>
                  <a:sym typeface="Arial"/>
                </a:endParaRPr>
              </a:p>
            </p:txBody>
          </p:sp>
          <p:sp>
            <p:nvSpPr>
              <p:cNvPr id="14" name="TextBox 13">
                <a:extLst>
                  <a:ext uri="{FF2B5EF4-FFF2-40B4-BE49-F238E27FC236}">
                    <a16:creationId xmlns:a16="http://schemas.microsoft.com/office/drawing/2014/main" id="{CEFD5181-08BE-A2F0-9673-BFF05957A841}"/>
                  </a:ext>
                </a:extLst>
              </p:cNvPr>
              <p:cNvSpPr txBox="1"/>
              <p:nvPr/>
            </p:nvSpPr>
            <p:spPr>
              <a:xfrm>
                <a:off x="2312948" y="5357660"/>
                <a:ext cx="1700845" cy="409130"/>
              </a:xfrm>
              <a:prstGeom prst="rect">
                <a:avLst/>
              </a:prstGeom>
              <a:noFill/>
              <a:ln w="38100"/>
            </p:spPr>
            <p:style>
              <a:lnRef idx="0">
                <a:scrgbClr r="0" g="0" b="0"/>
              </a:lnRef>
              <a:fillRef idx="1003">
                <a:schemeClr val="dk2"/>
              </a:fillRef>
              <a:effectRef idx="0">
                <a:scrgbClr r="0" g="0" b="0"/>
              </a:effectRef>
              <a:fontRef idx="major"/>
            </p:style>
            <p:txBody>
              <a:bodyPr wrap="square" rtlCol="0">
                <a:spAutoFit/>
              </a:bodyPr>
              <a:lstStyle/>
              <a:p>
                <a:pPr defTabSz="975345" hangingPunct="1">
                  <a:defRPr/>
                </a:pPr>
                <a:r>
                  <a:rPr lang="en-US" sz="1920" b="0" kern="1200" dirty="0">
                    <a:ln>
                      <a:solidFill>
                        <a:prstClr val="white"/>
                      </a:solidFill>
                    </a:ln>
                    <a:solidFill>
                      <a:prstClr val="white"/>
                    </a:solidFill>
                    <a:latin typeface="Rockwell" panose="02060603020205020403" pitchFamily="18" charset="77"/>
                    <a:cs typeface="Arial" panose="020B0604020202020204" pitchFamily="34" charset="0"/>
                    <a:sym typeface="Arial"/>
                  </a:rPr>
                  <a:t>Data</a:t>
                </a:r>
              </a:p>
            </p:txBody>
          </p:sp>
          <p:sp>
            <p:nvSpPr>
              <p:cNvPr id="15" name="TextBox 14">
                <a:extLst>
                  <a:ext uri="{FF2B5EF4-FFF2-40B4-BE49-F238E27FC236}">
                    <a16:creationId xmlns:a16="http://schemas.microsoft.com/office/drawing/2014/main" id="{D59CB7DE-A9C9-2D27-555D-B46C0A9D3A47}"/>
                  </a:ext>
                </a:extLst>
              </p:cNvPr>
              <p:cNvSpPr txBox="1"/>
              <p:nvPr/>
            </p:nvSpPr>
            <p:spPr>
              <a:xfrm>
                <a:off x="2486335" y="4135468"/>
                <a:ext cx="3010491" cy="409130"/>
              </a:xfrm>
              <a:prstGeom prst="rect">
                <a:avLst/>
              </a:prstGeom>
              <a:noFill/>
              <a:ln w="38100"/>
            </p:spPr>
            <p:style>
              <a:lnRef idx="0">
                <a:scrgbClr r="0" g="0" b="0"/>
              </a:lnRef>
              <a:fillRef idx="1003">
                <a:schemeClr val="dk2"/>
              </a:fillRef>
              <a:effectRef idx="0">
                <a:scrgbClr r="0" g="0" b="0"/>
              </a:effectRef>
              <a:fontRef idx="major"/>
            </p:style>
            <p:txBody>
              <a:bodyPr wrap="square" rtlCol="0">
                <a:spAutoFit/>
              </a:bodyPr>
              <a:lstStyle/>
              <a:p>
                <a:pPr marL="142238" algn="l" defTabSz="975345" hangingPunct="1">
                  <a:defRPr/>
                </a:pPr>
                <a:r>
                  <a:rPr lang="en-US" sz="1920" b="0" kern="1200" dirty="0" err="1">
                    <a:ln>
                      <a:solidFill>
                        <a:prstClr val="white"/>
                      </a:solidFill>
                    </a:ln>
                    <a:solidFill>
                      <a:prstClr val="white"/>
                    </a:solidFill>
                    <a:latin typeface="Rockwell" panose="02060603020205020403" pitchFamily="18" charset="77"/>
                    <a:cs typeface="Arial" panose="020B0604020202020204" pitchFamily="34" charset="0"/>
                    <a:sym typeface="Arial"/>
                  </a:rPr>
                  <a:t>Aplikasi</a:t>
                </a:r>
                <a:endParaRPr lang="en-US" sz="1920" b="0" kern="1200" dirty="0">
                  <a:ln>
                    <a:solidFill>
                      <a:prstClr val="white"/>
                    </a:solidFill>
                  </a:ln>
                  <a:solidFill>
                    <a:prstClr val="white"/>
                  </a:solidFill>
                  <a:latin typeface="Rockwell" panose="02060603020205020403" pitchFamily="18" charset="77"/>
                  <a:cs typeface="Arial" panose="020B0604020202020204" pitchFamily="34" charset="0"/>
                  <a:sym typeface="Arial"/>
                </a:endParaRPr>
              </a:p>
            </p:txBody>
          </p:sp>
          <p:sp>
            <p:nvSpPr>
              <p:cNvPr id="16" name="TextBox 15">
                <a:extLst>
                  <a:ext uri="{FF2B5EF4-FFF2-40B4-BE49-F238E27FC236}">
                    <a16:creationId xmlns:a16="http://schemas.microsoft.com/office/drawing/2014/main" id="{DB13D41F-0B2A-45D4-8E0A-642F10654F4C}"/>
                  </a:ext>
                </a:extLst>
              </p:cNvPr>
              <p:cNvSpPr txBox="1"/>
              <p:nvPr/>
            </p:nvSpPr>
            <p:spPr>
              <a:xfrm>
                <a:off x="1792085" y="3690511"/>
                <a:ext cx="2666595" cy="374564"/>
              </a:xfrm>
              <a:prstGeom prst="rect">
                <a:avLst/>
              </a:prstGeom>
              <a:noFill/>
              <a:ln w="38100"/>
            </p:spPr>
            <p:style>
              <a:lnRef idx="0">
                <a:scrgbClr r="0" g="0" b="0"/>
              </a:lnRef>
              <a:fillRef idx="1003">
                <a:schemeClr val="dk2"/>
              </a:fillRef>
              <a:effectRef idx="0">
                <a:scrgbClr r="0" g="0" b="0"/>
              </a:effectRef>
              <a:fontRef idx="major"/>
            </p:style>
            <p:txBody>
              <a:bodyPr wrap="square" rtlCol="0">
                <a:spAutoFit/>
              </a:bodyPr>
              <a:lstStyle/>
              <a:p>
                <a:pPr marL="142238" defTabSz="975345" hangingPunct="1">
                  <a:defRPr/>
                </a:pPr>
                <a:r>
                  <a:rPr lang="en-US" sz="1707" b="0" kern="1200" dirty="0" err="1">
                    <a:ln>
                      <a:solidFill>
                        <a:prstClr val="white"/>
                      </a:solidFill>
                    </a:ln>
                    <a:solidFill>
                      <a:prstClr val="white"/>
                    </a:solidFill>
                    <a:latin typeface="Rockwell" panose="02060603020205020403" pitchFamily="18" charset="77"/>
                    <a:cs typeface="Arial" panose="020B0604020202020204" pitchFamily="34" charset="0"/>
                    <a:sym typeface="Arial"/>
                  </a:rPr>
                  <a:t>Perangkat</a:t>
                </a:r>
                <a:endParaRPr lang="en-US" sz="1707" b="0" kern="1200" dirty="0">
                  <a:ln>
                    <a:solidFill>
                      <a:prstClr val="white"/>
                    </a:solidFill>
                  </a:ln>
                  <a:solidFill>
                    <a:prstClr val="white"/>
                  </a:solidFill>
                  <a:latin typeface="Rockwell" panose="02060603020205020403" pitchFamily="18" charset="77"/>
                  <a:cs typeface="Arial" panose="020B0604020202020204" pitchFamily="34" charset="0"/>
                  <a:sym typeface="Arial"/>
                </a:endParaRPr>
              </a:p>
            </p:txBody>
          </p:sp>
          <p:sp>
            <p:nvSpPr>
              <p:cNvPr id="17" name="TextBox 16">
                <a:extLst>
                  <a:ext uri="{FF2B5EF4-FFF2-40B4-BE49-F238E27FC236}">
                    <a16:creationId xmlns:a16="http://schemas.microsoft.com/office/drawing/2014/main" id="{B11923BE-D743-181D-55E1-ADC310EBDFD4}"/>
                  </a:ext>
                </a:extLst>
              </p:cNvPr>
              <p:cNvSpPr txBox="1"/>
              <p:nvPr/>
            </p:nvSpPr>
            <p:spPr>
              <a:xfrm>
                <a:off x="1391332" y="3131452"/>
                <a:ext cx="3468104" cy="374564"/>
              </a:xfrm>
              <a:prstGeom prst="rect">
                <a:avLst/>
              </a:prstGeom>
              <a:noFill/>
              <a:ln w="38100"/>
            </p:spPr>
            <p:style>
              <a:lnRef idx="0">
                <a:scrgbClr r="0" g="0" b="0"/>
              </a:lnRef>
              <a:fillRef idx="1003">
                <a:schemeClr val="dk2"/>
              </a:fillRef>
              <a:effectRef idx="0">
                <a:scrgbClr r="0" g="0" b="0"/>
              </a:effectRef>
              <a:fontRef idx="major"/>
            </p:style>
            <p:txBody>
              <a:bodyPr wrap="square" rtlCol="0">
                <a:spAutoFit/>
              </a:bodyPr>
              <a:lstStyle/>
              <a:p>
                <a:pPr marL="142238" defTabSz="975345" hangingPunct="1">
                  <a:defRPr/>
                </a:pPr>
                <a:r>
                  <a:rPr lang="en-US" sz="1707" b="0" kern="1200" dirty="0" err="1">
                    <a:ln>
                      <a:solidFill>
                        <a:prstClr val="white"/>
                      </a:solidFill>
                    </a:ln>
                    <a:solidFill>
                      <a:prstClr val="white"/>
                    </a:solidFill>
                    <a:latin typeface="Rockwell" panose="02060603020205020403" pitchFamily="18" charset="77"/>
                    <a:cs typeface="Arial" panose="020B0604020202020204" pitchFamily="34" charset="0"/>
                    <a:sym typeface="Arial"/>
                  </a:rPr>
                  <a:t>Jaringan</a:t>
                </a:r>
                <a:endParaRPr lang="en-US" sz="1707" b="0" kern="1200" dirty="0">
                  <a:ln>
                    <a:solidFill>
                      <a:prstClr val="white"/>
                    </a:solidFill>
                  </a:ln>
                  <a:solidFill>
                    <a:prstClr val="white"/>
                  </a:solidFill>
                  <a:latin typeface="Rockwell" panose="02060603020205020403" pitchFamily="18" charset="77"/>
                  <a:cs typeface="Arial" panose="020B0604020202020204" pitchFamily="34" charset="0"/>
                  <a:sym typeface="Arial"/>
                </a:endParaRPr>
              </a:p>
            </p:txBody>
          </p:sp>
          <p:sp>
            <p:nvSpPr>
              <p:cNvPr id="18" name="TextBox 17">
                <a:extLst>
                  <a:ext uri="{FF2B5EF4-FFF2-40B4-BE49-F238E27FC236}">
                    <a16:creationId xmlns:a16="http://schemas.microsoft.com/office/drawing/2014/main" id="{C26EA9AB-5100-C821-11F6-CC18E3C1AC6B}"/>
                  </a:ext>
                </a:extLst>
              </p:cNvPr>
              <p:cNvSpPr txBox="1"/>
              <p:nvPr/>
            </p:nvSpPr>
            <p:spPr>
              <a:xfrm>
                <a:off x="1845865" y="2381081"/>
                <a:ext cx="2559035" cy="409130"/>
              </a:xfrm>
              <a:prstGeom prst="rect">
                <a:avLst/>
              </a:prstGeom>
              <a:noFill/>
              <a:ln w="38100"/>
            </p:spPr>
            <p:style>
              <a:lnRef idx="0">
                <a:scrgbClr r="0" g="0" b="0"/>
              </a:lnRef>
              <a:fillRef idx="1003">
                <a:schemeClr val="dk2"/>
              </a:fillRef>
              <a:effectRef idx="0">
                <a:scrgbClr r="0" g="0" b="0"/>
              </a:effectRef>
              <a:fontRef idx="major"/>
            </p:style>
            <p:txBody>
              <a:bodyPr wrap="square" rtlCol="0">
                <a:spAutoFit/>
              </a:bodyPr>
              <a:lstStyle/>
              <a:p>
                <a:pPr marL="142238" defTabSz="975345" hangingPunct="1">
                  <a:defRPr/>
                </a:pPr>
                <a:r>
                  <a:rPr lang="en-US" sz="1920" b="0" kern="1200" dirty="0">
                    <a:ln>
                      <a:solidFill>
                        <a:prstClr val="white"/>
                      </a:solidFill>
                    </a:ln>
                    <a:solidFill>
                      <a:prstClr val="white"/>
                    </a:solidFill>
                    <a:latin typeface="Rockwell" panose="02060603020205020403" pitchFamily="18" charset="77"/>
                    <a:cs typeface="Arial" panose="020B0604020202020204" pitchFamily="34" charset="0"/>
                    <a:sym typeface="Arial"/>
                  </a:rPr>
                  <a:t>Perimeter</a:t>
                </a:r>
              </a:p>
            </p:txBody>
          </p:sp>
          <p:sp>
            <p:nvSpPr>
              <p:cNvPr id="19" name="TextBox 18">
                <a:extLst>
                  <a:ext uri="{FF2B5EF4-FFF2-40B4-BE49-F238E27FC236}">
                    <a16:creationId xmlns:a16="http://schemas.microsoft.com/office/drawing/2014/main" id="{8DDDC060-5560-633D-C31B-44F03CA39C11}"/>
                  </a:ext>
                </a:extLst>
              </p:cNvPr>
              <p:cNvSpPr txBox="1"/>
              <p:nvPr/>
            </p:nvSpPr>
            <p:spPr>
              <a:xfrm>
                <a:off x="1813985" y="1686777"/>
                <a:ext cx="2499941" cy="409130"/>
              </a:xfrm>
              <a:prstGeom prst="rect">
                <a:avLst/>
              </a:prstGeom>
              <a:noFill/>
              <a:ln w="38100"/>
            </p:spPr>
            <p:style>
              <a:lnRef idx="0">
                <a:scrgbClr r="0" g="0" b="0"/>
              </a:lnRef>
              <a:fillRef idx="1003">
                <a:schemeClr val="dk2"/>
              </a:fillRef>
              <a:effectRef idx="0">
                <a:scrgbClr r="0" g="0" b="0"/>
              </a:effectRef>
              <a:fontRef idx="major"/>
            </p:style>
            <p:txBody>
              <a:bodyPr wrap="square" rtlCol="0">
                <a:spAutoFit/>
              </a:bodyPr>
              <a:lstStyle/>
              <a:p>
                <a:pPr marL="142238" defTabSz="975345" hangingPunct="1">
                  <a:defRPr/>
                </a:pPr>
                <a:r>
                  <a:rPr lang="en-US" sz="1920" b="0" kern="1200" dirty="0" err="1">
                    <a:ln>
                      <a:solidFill>
                        <a:prstClr val="white"/>
                      </a:solidFill>
                    </a:ln>
                    <a:solidFill>
                      <a:prstClr val="white"/>
                    </a:solidFill>
                    <a:latin typeface="Rockwell" panose="02060603020205020403" pitchFamily="18" charset="77"/>
                    <a:cs typeface="Arial" panose="020B0604020202020204" pitchFamily="34" charset="0"/>
                    <a:sym typeface="Arial"/>
                  </a:rPr>
                  <a:t>Fisik</a:t>
                </a:r>
                <a:endParaRPr lang="en-US" sz="1920" b="0" kern="1200" dirty="0">
                  <a:ln>
                    <a:solidFill>
                      <a:prstClr val="white"/>
                    </a:solidFill>
                  </a:ln>
                  <a:solidFill>
                    <a:prstClr val="white"/>
                  </a:solidFill>
                  <a:latin typeface="Rockwell" panose="02060603020205020403" pitchFamily="18" charset="77"/>
                  <a:cs typeface="Arial" panose="020B0604020202020204" pitchFamily="34" charset="0"/>
                  <a:sym typeface="Arial"/>
                </a:endParaRPr>
              </a:p>
            </p:txBody>
          </p:sp>
          <p:sp>
            <p:nvSpPr>
              <p:cNvPr id="20" name="TextBox 19">
                <a:extLst>
                  <a:ext uri="{FF2B5EF4-FFF2-40B4-BE49-F238E27FC236}">
                    <a16:creationId xmlns:a16="http://schemas.microsoft.com/office/drawing/2014/main" id="{23C1F2F9-4A09-F0B5-08FF-E9157333FB3E}"/>
                  </a:ext>
                </a:extLst>
              </p:cNvPr>
              <p:cNvSpPr txBox="1"/>
              <p:nvPr/>
            </p:nvSpPr>
            <p:spPr>
              <a:xfrm>
                <a:off x="1236227" y="760948"/>
                <a:ext cx="3854285" cy="651713"/>
              </a:xfrm>
              <a:prstGeom prst="rect">
                <a:avLst/>
              </a:prstGeom>
              <a:noFill/>
              <a:ln w="38100"/>
            </p:spPr>
            <p:style>
              <a:lnRef idx="0">
                <a:scrgbClr r="0" g="0" b="0"/>
              </a:lnRef>
              <a:fillRef idx="1003">
                <a:schemeClr val="dk2"/>
              </a:fillRef>
              <a:effectRef idx="0">
                <a:scrgbClr r="0" g="0" b="0"/>
              </a:effectRef>
              <a:fontRef idx="major"/>
            </p:style>
            <p:txBody>
              <a:bodyPr wrap="square" rtlCol="0">
                <a:spAutoFit/>
              </a:bodyPr>
              <a:lstStyle/>
              <a:p>
                <a:pPr marL="142238" defTabSz="975345" hangingPunct="1">
                  <a:defRPr/>
                </a:pPr>
                <a:r>
                  <a:rPr lang="en-US" sz="1707" b="0" kern="1200" dirty="0" err="1">
                    <a:ln>
                      <a:solidFill>
                        <a:prstClr val="white"/>
                      </a:solidFill>
                    </a:ln>
                    <a:solidFill>
                      <a:prstClr val="white"/>
                    </a:solidFill>
                    <a:latin typeface="Arial" panose="020B0604020202020204" pitchFamily="34" charset="0"/>
                    <a:cs typeface="Arial" panose="020B0604020202020204" pitchFamily="34" charset="0"/>
                    <a:sym typeface="Arial"/>
                  </a:rPr>
                  <a:t>Kebijakan</a:t>
                </a:r>
                <a:r>
                  <a:rPr lang="en-US" sz="1707" b="0" kern="1200" dirty="0">
                    <a:ln>
                      <a:solidFill>
                        <a:prstClr val="white"/>
                      </a:solidFill>
                    </a:ln>
                    <a:solidFill>
                      <a:prstClr val="white"/>
                    </a:solidFill>
                    <a:latin typeface="Arial" panose="020B0604020202020204" pitchFamily="34" charset="0"/>
                    <a:cs typeface="Arial" panose="020B0604020202020204" pitchFamily="34" charset="0"/>
                    <a:sym typeface="Arial"/>
                  </a:rPr>
                  <a:t>, </a:t>
                </a:r>
                <a:r>
                  <a:rPr lang="en-US" sz="1707" b="0" kern="1200" dirty="0" err="1">
                    <a:ln>
                      <a:solidFill>
                        <a:prstClr val="white"/>
                      </a:solidFill>
                    </a:ln>
                    <a:solidFill>
                      <a:prstClr val="white"/>
                    </a:solidFill>
                    <a:latin typeface="Arial" panose="020B0604020202020204" pitchFamily="34" charset="0"/>
                    <a:cs typeface="Arial" panose="020B0604020202020204" pitchFamily="34" charset="0"/>
                    <a:sym typeface="Arial"/>
                  </a:rPr>
                  <a:t>Prosedur</a:t>
                </a:r>
                <a:r>
                  <a:rPr lang="en-US" sz="1707" b="0" kern="1200" dirty="0">
                    <a:ln>
                      <a:solidFill>
                        <a:prstClr val="white"/>
                      </a:solidFill>
                    </a:ln>
                    <a:solidFill>
                      <a:prstClr val="white"/>
                    </a:solidFill>
                    <a:latin typeface="Arial" panose="020B0604020202020204" pitchFamily="34" charset="0"/>
                    <a:cs typeface="Arial" panose="020B0604020202020204" pitchFamily="34" charset="0"/>
                    <a:sym typeface="Arial"/>
                  </a:rPr>
                  <a:t>, dan </a:t>
                </a:r>
              </a:p>
              <a:p>
                <a:pPr marL="142238" defTabSz="975345" hangingPunct="1">
                  <a:defRPr/>
                </a:pPr>
                <a:r>
                  <a:rPr lang="en-US" sz="1707" b="0" kern="1200" dirty="0" err="1">
                    <a:ln>
                      <a:solidFill>
                        <a:prstClr val="white"/>
                      </a:solidFill>
                    </a:ln>
                    <a:solidFill>
                      <a:prstClr val="white"/>
                    </a:solidFill>
                    <a:latin typeface="Arial" panose="020B0604020202020204" pitchFamily="34" charset="0"/>
                    <a:cs typeface="Arial" panose="020B0604020202020204" pitchFamily="34" charset="0"/>
                    <a:sym typeface="Arial"/>
                  </a:rPr>
                  <a:t>Kesadaran</a:t>
                </a:r>
                <a:r>
                  <a:rPr lang="en-US" sz="1707" b="0" kern="1200" dirty="0">
                    <a:ln>
                      <a:solidFill>
                        <a:prstClr val="white"/>
                      </a:solidFill>
                    </a:ln>
                    <a:solidFill>
                      <a:prstClr val="white"/>
                    </a:solidFill>
                    <a:latin typeface="Arial" panose="020B0604020202020204" pitchFamily="34" charset="0"/>
                    <a:cs typeface="Arial" panose="020B0604020202020204" pitchFamily="34" charset="0"/>
                    <a:sym typeface="Arial"/>
                  </a:rPr>
                  <a:t> </a:t>
                </a:r>
                <a:r>
                  <a:rPr lang="en-US" sz="1707" b="0" kern="1200" dirty="0" err="1">
                    <a:ln>
                      <a:solidFill>
                        <a:prstClr val="white"/>
                      </a:solidFill>
                    </a:ln>
                    <a:solidFill>
                      <a:prstClr val="white"/>
                    </a:solidFill>
                    <a:latin typeface="Arial" panose="020B0604020202020204" pitchFamily="34" charset="0"/>
                    <a:cs typeface="Arial" panose="020B0604020202020204" pitchFamily="34" charset="0"/>
                    <a:sym typeface="Arial"/>
                  </a:rPr>
                  <a:t>Keamanan</a:t>
                </a:r>
                <a:endParaRPr lang="en-US" sz="1707" b="0" kern="1200" dirty="0">
                  <a:ln>
                    <a:solidFill>
                      <a:prstClr val="white"/>
                    </a:solidFill>
                  </a:ln>
                  <a:solidFill>
                    <a:prstClr val="white"/>
                  </a:solidFill>
                  <a:latin typeface="Arial" panose="020B0604020202020204" pitchFamily="34" charset="0"/>
                  <a:cs typeface="Arial" panose="020B0604020202020204" pitchFamily="34" charset="0"/>
                  <a:sym typeface="Arial"/>
                </a:endParaRPr>
              </a:p>
            </p:txBody>
          </p:sp>
        </p:grpSp>
      </p:grpSp>
      <p:sp>
        <p:nvSpPr>
          <p:cNvPr id="21" name="Slide Number Placeholder 3">
            <a:extLst>
              <a:ext uri="{FF2B5EF4-FFF2-40B4-BE49-F238E27FC236}">
                <a16:creationId xmlns:a16="http://schemas.microsoft.com/office/drawing/2014/main" id="{ACF016A0-320A-7F3F-AB7F-7DDD7A25E130}"/>
              </a:ext>
            </a:extLst>
          </p:cNvPr>
          <p:cNvSpPr txBox="1">
            <a:spLocks/>
          </p:cNvSpPr>
          <p:nvPr/>
        </p:nvSpPr>
        <p:spPr>
          <a:xfrm>
            <a:off x="9916160" y="8128000"/>
            <a:ext cx="2926080" cy="38946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75345">
              <a:defRPr/>
            </a:pPr>
            <a:fld id="{86CB4B4D-7CA3-9044-876B-883B54F8677D}" type="slidenum">
              <a:rPr lang="en-ID" sz="1707">
                <a:solidFill>
                  <a:prstClr val="white"/>
                </a:solidFill>
                <a:latin typeface="Arial" panose="020B0604020202020204" pitchFamily="34" charset="0"/>
                <a:cs typeface="Arial" panose="020B0604020202020204" pitchFamily="34" charset="0"/>
                <a:sym typeface="Arial"/>
              </a:rPr>
              <a:pPr algn="r" defTabSz="975345">
                <a:defRPr/>
              </a:pPr>
              <a:t>12</a:t>
            </a:fld>
            <a:endParaRPr lang="en-ID" sz="1707" dirty="0">
              <a:solidFill>
                <a:prstClr val="white"/>
              </a:solidFill>
              <a:latin typeface="Arial" panose="020B0604020202020204" pitchFamily="34" charset="0"/>
              <a:cs typeface="Arial" panose="020B0604020202020204" pitchFamily="34" charset="0"/>
              <a:sym typeface="Arial"/>
            </a:endParaRPr>
          </a:p>
        </p:txBody>
      </p:sp>
      <p:sp>
        <p:nvSpPr>
          <p:cNvPr id="22" name="Google Shape;3352;p36">
            <a:extLst>
              <a:ext uri="{FF2B5EF4-FFF2-40B4-BE49-F238E27FC236}">
                <a16:creationId xmlns:a16="http://schemas.microsoft.com/office/drawing/2014/main" id="{B9B279B2-94BC-AC8A-E7C9-44F157756277}"/>
              </a:ext>
            </a:extLst>
          </p:cNvPr>
          <p:cNvSpPr/>
          <p:nvPr/>
        </p:nvSpPr>
        <p:spPr>
          <a:xfrm>
            <a:off x="414116" y="1916087"/>
            <a:ext cx="12176569" cy="784717"/>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97520" tIns="97520" rIns="97520" bIns="97520" anchor="ctr" anchorCtr="0">
            <a:noAutofit/>
          </a:bodyPr>
          <a:lstStyle/>
          <a:p>
            <a:pPr marL="2331684" indent="-2331684" algn="l" defTabSz="975345" hangingPunct="1">
              <a:defRPr/>
            </a:pPr>
            <a:r>
              <a:rPr lang="en-US" sz="2133" i="1" kern="1200" dirty="0">
                <a:solidFill>
                  <a:prstClr val="black"/>
                </a:solidFill>
                <a:latin typeface="Rockwell" panose="02060603020205020403" pitchFamily="18" charset="77"/>
                <a:ea typeface="+mn-ea"/>
                <a:cs typeface="Arial"/>
                <a:sym typeface="Arial"/>
              </a:rPr>
              <a:t>Defense in Depth</a:t>
            </a:r>
            <a:r>
              <a:rPr lang="en-US" sz="2133" b="0" kern="1200" dirty="0">
                <a:solidFill>
                  <a:prstClr val="black"/>
                </a:solidFill>
                <a:latin typeface="Rockwell" panose="02060603020205020403" pitchFamily="18" charset="77"/>
                <a:ea typeface="+mn-ea"/>
                <a:cs typeface="Arial"/>
                <a:sym typeface="Arial"/>
              </a:rPr>
              <a:t>: Strategi </a:t>
            </a:r>
            <a:r>
              <a:rPr lang="en-US" sz="2133" b="0" kern="1200" dirty="0" err="1">
                <a:solidFill>
                  <a:prstClr val="black"/>
                </a:solidFill>
                <a:latin typeface="Rockwell" panose="02060603020205020403" pitchFamily="18" charset="77"/>
                <a:ea typeface="+mn-ea"/>
                <a:cs typeface="Arial"/>
                <a:sym typeface="Arial"/>
              </a:rPr>
              <a:t>dalam</a:t>
            </a:r>
            <a:r>
              <a:rPr lang="en-US" sz="2133" b="0" kern="1200" dirty="0">
                <a:solidFill>
                  <a:prstClr val="black"/>
                </a:solidFill>
                <a:latin typeface="Rockwell" panose="02060603020205020403" pitchFamily="18" charset="77"/>
                <a:ea typeface="+mn-ea"/>
                <a:cs typeface="Arial"/>
                <a:sym typeface="Arial"/>
              </a:rPr>
              <a:t> </a:t>
            </a:r>
            <a:r>
              <a:rPr lang="en-US" sz="2133" b="0" kern="1200" dirty="0" err="1">
                <a:solidFill>
                  <a:prstClr val="black"/>
                </a:solidFill>
                <a:latin typeface="Rockwell" panose="02060603020205020403" pitchFamily="18" charset="77"/>
                <a:ea typeface="+mn-ea"/>
                <a:cs typeface="Arial"/>
                <a:sym typeface="Arial"/>
              </a:rPr>
              <a:t>melindungi</a:t>
            </a:r>
            <a:r>
              <a:rPr lang="en-US" sz="2133" b="0" kern="1200" dirty="0">
                <a:solidFill>
                  <a:prstClr val="black"/>
                </a:solidFill>
                <a:latin typeface="Rockwell" panose="02060603020205020403" pitchFamily="18" charset="77"/>
                <a:ea typeface="+mn-ea"/>
                <a:cs typeface="Arial"/>
                <a:sym typeface="Arial"/>
              </a:rPr>
              <a:t> data &amp; </a:t>
            </a:r>
            <a:r>
              <a:rPr lang="en-US" sz="2133" b="0" kern="1200" dirty="0" err="1">
                <a:solidFill>
                  <a:prstClr val="black"/>
                </a:solidFill>
                <a:latin typeface="Rockwell" panose="02060603020205020403" pitchFamily="18" charset="77"/>
                <a:ea typeface="+mn-ea"/>
                <a:cs typeface="Arial"/>
                <a:sym typeface="Arial"/>
              </a:rPr>
              <a:t>informasi</a:t>
            </a:r>
            <a:r>
              <a:rPr lang="en-US" sz="2133" b="0" kern="1200" dirty="0">
                <a:solidFill>
                  <a:prstClr val="black"/>
                </a:solidFill>
                <a:latin typeface="Rockwell" panose="02060603020205020403" pitchFamily="18" charset="77"/>
                <a:ea typeface="+mn-ea"/>
                <a:cs typeface="Arial"/>
                <a:sym typeface="Arial"/>
              </a:rPr>
              <a:t> </a:t>
            </a:r>
            <a:r>
              <a:rPr lang="en-US" sz="2133" b="0" kern="1200" dirty="0" err="1">
                <a:solidFill>
                  <a:prstClr val="black"/>
                </a:solidFill>
                <a:latin typeface="Rockwell" panose="02060603020205020403" pitchFamily="18" charset="77"/>
                <a:ea typeface="+mn-ea"/>
                <a:cs typeface="Arial"/>
                <a:sym typeface="Arial"/>
              </a:rPr>
              <a:t>dari</a:t>
            </a:r>
            <a:r>
              <a:rPr lang="en-US" sz="2133" b="0" kern="1200" dirty="0">
                <a:solidFill>
                  <a:prstClr val="black"/>
                </a:solidFill>
                <a:latin typeface="Rockwell" panose="02060603020205020403" pitchFamily="18" charset="77"/>
                <a:ea typeface="+mn-ea"/>
                <a:cs typeface="Arial"/>
                <a:sym typeface="Arial"/>
              </a:rPr>
              <a:t> </a:t>
            </a:r>
            <a:r>
              <a:rPr lang="en-US" sz="2133" b="0" kern="1200" dirty="0" err="1">
                <a:solidFill>
                  <a:prstClr val="black"/>
                </a:solidFill>
                <a:latin typeface="Rockwell" panose="02060603020205020403" pitchFamily="18" charset="77"/>
                <a:ea typeface="+mn-ea"/>
                <a:cs typeface="Arial"/>
                <a:sym typeface="Arial"/>
              </a:rPr>
              <a:t>serangan</a:t>
            </a:r>
            <a:r>
              <a:rPr lang="en-US" sz="2133" b="0" kern="1200" dirty="0">
                <a:solidFill>
                  <a:prstClr val="black"/>
                </a:solidFill>
                <a:latin typeface="Rockwell" panose="02060603020205020403" pitchFamily="18" charset="77"/>
                <a:ea typeface="+mn-ea"/>
                <a:cs typeface="Arial"/>
                <a:sym typeface="Arial"/>
              </a:rPr>
              <a:t> </a:t>
            </a:r>
            <a:r>
              <a:rPr lang="en-US" sz="2133" b="0" kern="1200" dirty="0" err="1">
                <a:solidFill>
                  <a:prstClr val="black"/>
                </a:solidFill>
                <a:latin typeface="Rockwell" panose="02060603020205020403" pitchFamily="18" charset="77"/>
                <a:ea typeface="+mn-ea"/>
                <a:cs typeface="Arial"/>
                <a:sym typeface="Arial"/>
              </a:rPr>
              <a:t>tertentu</a:t>
            </a:r>
            <a:r>
              <a:rPr lang="en-US" sz="2133" b="0" kern="1200" dirty="0">
                <a:solidFill>
                  <a:prstClr val="black"/>
                </a:solidFill>
                <a:latin typeface="Rockwell" panose="02060603020205020403" pitchFamily="18" charset="77"/>
                <a:ea typeface="+mn-ea"/>
                <a:cs typeface="Arial"/>
                <a:sym typeface="Arial"/>
              </a:rPr>
              <a:t> </a:t>
            </a:r>
            <a:r>
              <a:rPr lang="en-US" sz="2133" b="0" kern="1200" dirty="0" err="1">
                <a:solidFill>
                  <a:prstClr val="black"/>
                </a:solidFill>
                <a:latin typeface="Rockwell" panose="02060603020205020403" pitchFamily="18" charset="77"/>
                <a:ea typeface="+mn-ea"/>
                <a:cs typeface="Arial"/>
                <a:sym typeface="Arial"/>
              </a:rPr>
              <a:t>dengan</a:t>
            </a:r>
            <a:r>
              <a:rPr lang="en-US" sz="2133" b="0" kern="1200" dirty="0">
                <a:solidFill>
                  <a:prstClr val="black"/>
                </a:solidFill>
                <a:latin typeface="Rockwell" panose="02060603020205020403" pitchFamily="18" charset="77"/>
                <a:ea typeface="+mn-ea"/>
                <a:cs typeface="Arial"/>
                <a:sym typeface="Arial"/>
              </a:rPr>
              <a:t> </a:t>
            </a:r>
            <a:r>
              <a:rPr lang="en-US" sz="2133" b="0" kern="1200" dirty="0" err="1">
                <a:solidFill>
                  <a:prstClr val="black"/>
                </a:solidFill>
                <a:latin typeface="Rockwell" panose="02060603020205020403" pitchFamily="18" charset="77"/>
                <a:ea typeface="+mn-ea"/>
                <a:cs typeface="Arial"/>
                <a:sym typeface="Arial"/>
              </a:rPr>
              <a:t>metode</a:t>
            </a:r>
            <a:r>
              <a:rPr lang="en-US" sz="2133" b="0" kern="1200" dirty="0">
                <a:solidFill>
                  <a:prstClr val="black"/>
                </a:solidFill>
                <a:latin typeface="Rockwell" panose="02060603020205020403" pitchFamily="18" charset="77"/>
                <a:ea typeface="+mn-ea"/>
                <a:cs typeface="Arial"/>
                <a:sym typeface="Arial"/>
              </a:rPr>
              <a:t> </a:t>
            </a:r>
            <a:r>
              <a:rPr lang="en-US" sz="2133" u="sng" kern="1200" dirty="0" err="1">
                <a:solidFill>
                  <a:prstClr val="black"/>
                </a:solidFill>
                <a:latin typeface="Rockwell" panose="02060603020205020403" pitchFamily="18" charset="77"/>
                <a:ea typeface="+mn-ea"/>
                <a:cs typeface="Arial"/>
                <a:sym typeface="Arial"/>
              </a:rPr>
              <a:t>pelindungan</a:t>
            </a:r>
            <a:r>
              <a:rPr lang="en-US" sz="2133" u="sng" kern="1200" dirty="0">
                <a:solidFill>
                  <a:prstClr val="black"/>
                </a:solidFill>
                <a:latin typeface="Rockwell" panose="02060603020205020403" pitchFamily="18" charset="77"/>
                <a:ea typeface="+mn-ea"/>
                <a:cs typeface="Arial"/>
                <a:sym typeface="Arial"/>
              </a:rPr>
              <a:t> </a:t>
            </a:r>
            <a:r>
              <a:rPr lang="en-US" sz="2133" u="sng" kern="1200" dirty="0" err="1">
                <a:solidFill>
                  <a:prstClr val="black"/>
                </a:solidFill>
                <a:latin typeface="Rockwell" panose="02060603020205020403" pitchFamily="18" charset="77"/>
                <a:ea typeface="+mn-ea"/>
                <a:cs typeface="Arial"/>
                <a:sym typeface="Arial"/>
              </a:rPr>
              <a:t>berlapis</a:t>
            </a:r>
            <a:endParaRPr lang="en-US" sz="2133" u="sng" kern="1200" dirty="0">
              <a:solidFill>
                <a:prstClr val="black"/>
              </a:solidFill>
              <a:latin typeface="Rockwell" panose="02060603020205020403" pitchFamily="18" charset="77"/>
              <a:ea typeface="+mn-ea"/>
              <a:cs typeface="Arial"/>
              <a:sym typeface="Arial"/>
            </a:endParaRPr>
          </a:p>
        </p:txBody>
      </p:sp>
      <p:sp>
        <p:nvSpPr>
          <p:cNvPr id="23" name="Rectangle 21">
            <a:extLst>
              <a:ext uri="{FF2B5EF4-FFF2-40B4-BE49-F238E27FC236}">
                <a16:creationId xmlns:a16="http://schemas.microsoft.com/office/drawing/2014/main" id="{6CE4A46A-C472-FFDF-AD09-FF99AAFF7323}"/>
              </a:ext>
            </a:extLst>
          </p:cNvPr>
          <p:cNvSpPr/>
          <p:nvPr/>
        </p:nvSpPr>
        <p:spPr>
          <a:xfrm>
            <a:off x="7089961" y="2700804"/>
            <a:ext cx="5798219" cy="6312690"/>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marL="331889" indent="-331889" algn="l" defTabSz="975345" hangingPunct="1">
              <a:lnSpc>
                <a:spcPct val="125000"/>
              </a:lnSpc>
              <a:defRPr/>
            </a:pPr>
            <a:r>
              <a:rPr lang="en-US" sz="2027" kern="1200" dirty="0" err="1">
                <a:solidFill>
                  <a:prstClr val="black"/>
                </a:solidFill>
                <a:latin typeface="Rockwell" panose="02060603020205020403" pitchFamily="18" charset="77"/>
                <a:sym typeface="Arial"/>
              </a:rPr>
              <a:t>Pengamanan</a:t>
            </a:r>
            <a:r>
              <a:rPr lang="en-US" sz="2027" kern="1200" dirty="0">
                <a:solidFill>
                  <a:prstClr val="black"/>
                </a:solidFill>
                <a:latin typeface="Rockwell" panose="02060603020205020403" pitchFamily="18" charset="77"/>
                <a:sym typeface="Arial"/>
              </a:rPr>
              <a:t> </a:t>
            </a:r>
            <a:r>
              <a:rPr lang="en-US" sz="2027" kern="1200" dirty="0" err="1">
                <a:solidFill>
                  <a:prstClr val="black"/>
                </a:solidFill>
                <a:latin typeface="Rockwell" panose="02060603020205020403" pitchFamily="18" charset="77"/>
                <a:sym typeface="Arial"/>
              </a:rPr>
              <a:t>Lapisan</a:t>
            </a:r>
            <a:r>
              <a:rPr lang="en-US" sz="2027" kern="1200" dirty="0">
                <a:solidFill>
                  <a:prstClr val="black"/>
                </a:solidFill>
                <a:latin typeface="Rockwell" panose="02060603020205020403" pitchFamily="18" charset="77"/>
                <a:sym typeface="Arial"/>
              </a:rPr>
              <a:t> </a:t>
            </a:r>
            <a:r>
              <a:rPr lang="en-US" sz="2027" kern="1200" dirty="0" err="1">
                <a:solidFill>
                  <a:prstClr val="black"/>
                </a:solidFill>
                <a:latin typeface="Rockwell" panose="02060603020205020403" pitchFamily="18" charset="77"/>
                <a:sym typeface="Arial"/>
              </a:rPr>
              <a:t>tersebut</a:t>
            </a:r>
            <a:r>
              <a:rPr lang="en-US" sz="2027" kern="1200" dirty="0">
                <a:solidFill>
                  <a:prstClr val="black"/>
                </a:solidFill>
                <a:latin typeface="Rockwell" panose="02060603020205020403" pitchFamily="18" charset="77"/>
                <a:sym typeface="Arial"/>
              </a:rPr>
              <a:t> </a:t>
            </a:r>
            <a:r>
              <a:rPr lang="en-US" sz="2027" kern="1200" dirty="0" err="1">
                <a:solidFill>
                  <a:prstClr val="black"/>
                </a:solidFill>
                <a:latin typeface="Rockwell" panose="02060603020205020403" pitchFamily="18" charset="77"/>
                <a:sym typeface="Arial"/>
              </a:rPr>
              <a:t>terdiri</a:t>
            </a:r>
            <a:r>
              <a:rPr lang="en-US" sz="2027" kern="1200" dirty="0">
                <a:solidFill>
                  <a:prstClr val="black"/>
                </a:solidFill>
                <a:latin typeface="Rockwell" panose="02060603020205020403" pitchFamily="18" charset="77"/>
                <a:sym typeface="Arial"/>
              </a:rPr>
              <a:t> </a:t>
            </a:r>
            <a:r>
              <a:rPr lang="en-US" sz="2027" kern="1200" dirty="0" err="1">
                <a:solidFill>
                  <a:prstClr val="black"/>
                </a:solidFill>
                <a:latin typeface="Rockwell" panose="02060603020205020403" pitchFamily="18" charset="77"/>
                <a:sym typeface="Arial"/>
              </a:rPr>
              <a:t>dari</a:t>
            </a:r>
            <a:r>
              <a:rPr lang="en-US" sz="2027" kern="1200" dirty="0">
                <a:solidFill>
                  <a:prstClr val="black"/>
                </a:solidFill>
                <a:latin typeface="Rockwell" panose="02060603020205020403" pitchFamily="18" charset="77"/>
                <a:sym typeface="Arial"/>
              </a:rPr>
              <a:t>:</a:t>
            </a:r>
          </a:p>
          <a:p>
            <a:pPr marL="474126" indent="-474126" algn="just" defTabSz="975345" hangingPunct="1">
              <a:lnSpc>
                <a:spcPct val="125000"/>
              </a:lnSpc>
              <a:buFontTx/>
              <a:buAutoNum type="arabicPeriod"/>
              <a:defRPr/>
            </a:pPr>
            <a:r>
              <a:rPr lang="en-US" sz="2027" b="0" kern="1200" dirty="0" err="1">
                <a:solidFill>
                  <a:prstClr val="black"/>
                </a:solidFill>
                <a:latin typeface="Rockwell" panose="02060603020205020403" pitchFamily="18" charset="77"/>
                <a:sym typeface="Arial"/>
              </a:rPr>
              <a:t>Kebijakan</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prosedur</a:t>
            </a:r>
            <a:r>
              <a:rPr lang="en-US" sz="2027" b="0" kern="1200" dirty="0">
                <a:solidFill>
                  <a:prstClr val="black"/>
                </a:solidFill>
                <a:latin typeface="Rockwell" panose="02060603020205020403" pitchFamily="18" charset="77"/>
                <a:sym typeface="Arial"/>
              </a:rPr>
              <a:t> dan </a:t>
            </a:r>
            <a:r>
              <a:rPr lang="en-US" sz="2027" b="0" kern="1200" dirty="0" err="1">
                <a:solidFill>
                  <a:prstClr val="black"/>
                </a:solidFill>
                <a:latin typeface="Rockwell" panose="02060603020205020403" pitchFamily="18" charset="77"/>
                <a:sym typeface="Arial"/>
              </a:rPr>
              <a:t>kesadaran</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keamanan</a:t>
            </a:r>
            <a:r>
              <a:rPr lang="en-US" sz="2027" b="0" i="1"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kebijakan</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klasifikasi</a:t>
            </a:r>
            <a:r>
              <a:rPr lang="en-US" sz="2027" b="0" kern="1200" dirty="0">
                <a:solidFill>
                  <a:prstClr val="black"/>
                </a:solidFill>
                <a:latin typeface="Rockwell" panose="02060603020205020403" pitchFamily="18" charset="77"/>
                <a:sym typeface="Arial"/>
              </a:rPr>
              <a:t> data dan </a:t>
            </a:r>
            <a:r>
              <a:rPr lang="en-US" sz="2027" b="0" i="1" kern="1200" dirty="0">
                <a:solidFill>
                  <a:prstClr val="black"/>
                </a:solidFill>
                <a:latin typeface="Rockwell" panose="02060603020205020403" pitchFamily="18" charset="77"/>
                <a:sym typeface="Arial"/>
              </a:rPr>
              <a:t>password</a:t>
            </a:r>
          </a:p>
          <a:p>
            <a:pPr marL="474126" indent="-474126" algn="just" defTabSz="975345" hangingPunct="1">
              <a:lnSpc>
                <a:spcPct val="125000"/>
              </a:lnSpc>
              <a:buFontTx/>
              <a:buAutoNum type="arabicPeriod"/>
              <a:defRPr/>
            </a:pPr>
            <a:r>
              <a:rPr lang="en-US" sz="2027" b="0" kern="1200" dirty="0" err="1">
                <a:solidFill>
                  <a:prstClr val="black"/>
                </a:solidFill>
                <a:latin typeface="Rockwell" panose="02060603020205020403" pitchFamily="18" charset="77"/>
                <a:sym typeface="Arial"/>
              </a:rPr>
              <a:t>Keamanan</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Fisik</a:t>
            </a:r>
            <a:r>
              <a:rPr lang="en-US" sz="2027" b="0" kern="1200" dirty="0">
                <a:solidFill>
                  <a:prstClr val="black"/>
                </a:solidFill>
                <a:latin typeface="Rockwell" panose="02060603020205020403" pitchFamily="18" charset="77"/>
                <a:sym typeface="Arial"/>
              </a:rPr>
              <a:t>: pam </a:t>
            </a:r>
            <a:r>
              <a:rPr lang="en-US" sz="2027" b="0" kern="1200" dirty="0" err="1">
                <a:solidFill>
                  <a:prstClr val="black"/>
                </a:solidFill>
                <a:latin typeface="Rockwell" panose="02060603020205020403" pitchFamily="18" charset="77"/>
                <a:sym typeface="Arial"/>
              </a:rPr>
              <a:t>fisik</a:t>
            </a:r>
            <a:r>
              <a:rPr lang="en-US" sz="2027" b="0" kern="1200" dirty="0">
                <a:solidFill>
                  <a:prstClr val="black"/>
                </a:solidFill>
                <a:latin typeface="Rockwell" panose="02060603020205020403" pitchFamily="18" charset="77"/>
                <a:sym typeface="Arial"/>
              </a:rPr>
              <a:t>, alarm </a:t>
            </a:r>
            <a:r>
              <a:rPr lang="en-US" sz="2027" b="0" kern="1200" dirty="0" err="1">
                <a:solidFill>
                  <a:prstClr val="black"/>
                </a:solidFill>
                <a:latin typeface="Rockwell" panose="02060603020205020403" pitchFamily="18" charset="77"/>
                <a:sym typeface="Arial"/>
              </a:rPr>
              <a:t>sistem</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kartu</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akses</a:t>
            </a:r>
            <a:endParaRPr lang="en-US" sz="2027" b="0" i="1" kern="1200" dirty="0">
              <a:solidFill>
                <a:prstClr val="black"/>
              </a:solidFill>
              <a:latin typeface="Rockwell" panose="02060603020205020403" pitchFamily="18" charset="77"/>
              <a:sym typeface="Arial"/>
            </a:endParaRPr>
          </a:p>
          <a:p>
            <a:pPr marL="474126" indent="-474126" algn="just" defTabSz="975345" hangingPunct="1">
              <a:lnSpc>
                <a:spcPct val="125000"/>
              </a:lnSpc>
              <a:buFontTx/>
              <a:buAutoNum type="arabicPeriod"/>
              <a:defRPr/>
            </a:pPr>
            <a:r>
              <a:rPr lang="en-US" sz="2027" b="0" kern="1200" dirty="0" err="1">
                <a:solidFill>
                  <a:prstClr val="black"/>
                </a:solidFill>
                <a:latin typeface="Rockwell" panose="02060603020205020403" pitchFamily="18" charset="77"/>
                <a:sym typeface="Arial"/>
              </a:rPr>
              <a:t>Keamanan</a:t>
            </a:r>
            <a:r>
              <a:rPr lang="en-US" sz="2027" b="0" kern="1200" dirty="0">
                <a:solidFill>
                  <a:prstClr val="black"/>
                </a:solidFill>
                <a:latin typeface="Rockwell" panose="02060603020205020403" pitchFamily="18" charset="77"/>
                <a:sym typeface="Arial"/>
              </a:rPr>
              <a:t> Perimeter:  </a:t>
            </a:r>
            <a:r>
              <a:rPr lang="en-US" sz="2027" b="0" i="1" kern="1200" dirty="0">
                <a:solidFill>
                  <a:prstClr val="black"/>
                </a:solidFill>
                <a:latin typeface="Rockwell" panose="02060603020205020403" pitchFamily="18" charset="77"/>
                <a:sym typeface="Arial"/>
              </a:rPr>
              <a:t>Firewall</a:t>
            </a:r>
            <a:r>
              <a:rPr lang="en-US" sz="2027" b="0" kern="1200" dirty="0">
                <a:solidFill>
                  <a:prstClr val="black"/>
                </a:solidFill>
                <a:latin typeface="Rockwell" panose="02060603020205020403" pitchFamily="18" charset="77"/>
                <a:sym typeface="Arial"/>
              </a:rPr>
              <a:t>, VPN</a:t>
            </a:r>
          </a:p>
          <a:p>
            <a:pPr marL="474126" indent="-474126" algn="just" defTabSz="975345" hangingPunct="1">
              <a:lnSpc>
                <a:spcPct val="125000"/>
              </a:lnSpc>
              <a:buFontTx/>
              <a:buAutoNum type="arabicPeriod"/>
              <a:defRPr/>
            </a:pPr>
            <a:r>
              <a:rPr lang="en-US" sz="2027" b="0" kern="1200" dirty="0" err="1">
                <a:solidFill>
                  <a:prstClr val="black"/>
                </a:solidFill>
                <a:latin typeface="Rockwell" panose="02060603020205020403" pitchFamily="18" charset="77"/>
                <a:sym typeface="Arial"/>
              </a:rPr>
              <a:t>Keamanan</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Jaringan</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jaringan</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khusus</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milik</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instansi</a:t>
            </a:r>
            <a:endParaRPr lang="en-US" sz="2027" b="0" kern="1200" dirty="0">
              <a:solidFill>
                <a:prstClr val="black"/>
              </a:solidFill>
              <a:latin typeface="Rockwell" panose="02060603020205020403" pitchFamily="18" charset="77"/>
              <a:sym typeface="Arial"/>
            </a:endParaRPr>
          </a:p>
          <a:p>
            <a:pPr marL="474126" indent="-474126" algn="just" defTabSz="975345" hangingPunct="1">
              <a:lnSpc>
                <a:spcPct val="125000"/>
              </a:lnSpc>
              <a:buFontTx/>
              <a:buAutoNum type="arabicPeriod"/>
              <a:defRPr/>
            </a:pPr>
            <a:r>
              <a:rPr lang="en-US" sz="2027" b="0" kern="1200" dirty="0" err="1">
                <a:solidFill>
                  <a:prstClr val="black"/>
                </a:solidFill>
                <a:latin typeface="Rockwell" panose="02060603020205020403" pitchFamily="18" charset="77"/>
                <a:sym typeface="Arial"/>
              </a:rPr>
              <a:t>Keamanan</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Perangkat</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pelindungan</a:t>
            </a:r>
            <a:r>
              <a:rPr lang="en-US" sz="2027" b="0" kern="1200" dirty="0">
                <a:solidFill>
                  <a:prstClr val="black"/>
                </a:solidFill>
                <a:latin typeface="Rockwell" panose="02060603020205020403" pitchFamily="18" charset="77"/>
                <a:sym typeface="Arial"/>
              </a:rPr>
              <a:t> </a:t>
            </a:r>
            <a:r>
              <a:rPr lang="en-US" sz="2027" b="0" i="1" kern="1200" dirty="0">
                <a:solidFill>
                  <a:prstClr val="black"/>
                </a:solidFill>
                <a:latin typeface="Rockwell" panose="02060603020205020403" pitchFamily="18" charset="77"/>
                <a:sym typeface="Arial"/>
              </a:rPr>
              <a:t>malware</a:t>
            </a:r>
            <a:r>
              <a:rPr lang="en-US" sz="2027" b="0" kern="1200" dirty="0">
                <a:solidFill>
                  <a:prstClr val="black"/>
                </a:solidFill>
                <a:latin typeface="Rockwell" panose="02060603020205020403" pitchFamily="18" charset="77"/>
                <a:sym typeface="Arial"/>
              </a:rPr>
              <a:t>,  </a:t>
            </a:r>
            <a:r>
              <a:rPr lang="en-US" sz="2027" b="0" i="1" kern="1200" dirty="0">
                <a:solidFill>
                  <a:prstClr val="black"/>
                </a:solidFill>
                <a:latin typeface="Rockwell" panose="02060603020205020403" pitchFamily="18" charset="77"/>
                <a:sym typeface="Arial"/>
              </a:rPr>
              <a:t>patch</a:t>
            </a:r>
            <a:endParaRPr lang="en-US" sz="2027" b="0" kern="1200" dirty="0">
              <a:solidFill>
                <a:prstClr val="black"/>
              </a:solidFill>
              <a:latin typeface="Rockwell" panose="02060603020205020403" pitchFamily="18" charset="77"/>
              <a:sym typeface="Arial"/>
            </a:endParaRPr>
          </a:p>
          <a:p>
            <a:pPr marL="474126" indent="-474126" algn="just" defTabSz="975345" hangingPunct="1">
              <a:lnSpc>
                <a:spcPct val="125000"/>
              </a:lnSpc>
              <a:buFontTx/>
              <a:buAutoNum type="arabicPeriod"/>
              <a:defRPr/>
            </a:pPr>
            <a:r>
              <a:rPr lang="en-US" sz="2027" b="0" kern="1200" dirty="0" err="1">
                <a:solidFill>
                  <a:prstClr val="black"/>
                </a:solidFill>
                <a:latin typeface="Rockwell" panose="02060603020205020403" pitchFamily="18" charset="77"/>
                <a:sym typeface="Arial"/>
              </a:rPr>
              <a:t>Keamanan</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Aplikasi</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autentikasi</a:t>
            </a:r>
            <a:r>
              <a:rPr lang="en-US" sz="2027" b="0" kern="1200" dirty="0">
                <a:solidFill>
                  <a:prstClr val="black"/>
                </a:solidFill>
                <a:latin typeface="Rockwell" panose="02060603020205020403" pitchFamily="18" charset="77"/>
                <a:sym typeface="Arial"/>
              </a:rPr>
              <a:t> dan </a:t>
            </a:r>
            <a:r>
              <a:rPr lang="en-US" sz="2027" b="0" kern="1200" dirty="0" err="1">
                <a:solidFill>
                  <a:prstClr val="black"/>
                </a:solidFill>
                <a:latin typeface="Rockwell" panose="02060603020205020403" pitchFamily="18" charset="77"/>
                <a:sym typeface="Arial"/>
              </a:rPr>
              <a:t>otorisasi</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hak</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akses</a:t>
            </a:r>
            <a:endParaRPr lang="en-US" sz="2027" b="0" kern="1200" dirty="0">
              <a:solidFill>
                <a:prstClr val="black"/>
              </a:solidFill>
              <a:latin typeface="Rockwell" panose="02060603020205020403" pitchFamily="18" charset="77"/>
              <a:sym typeface="Arial"/>
            </a:endParaRPr>
          </a:p>
          <a:p>
            <a:pPr marL="474126" indent="-474126" algn="just" defTabSz="975345" hangingPunct="1">
              <a:lnSpc>
                <a:spcPct val="125000"/>
              </a:lnSpc>
              <a:buFontTx/>
              <a:buAutoNum type="arabicPeriod"/>
              <a:defRPr/>
            </a:pPr>
            <a:r>
              <a:rPr lang="en-US" sz="2027" b="0" kern="1200" dirty="0" err="1">
                <a:solidFill>
                  <a:prstClr val="black"/>
                </a:solidFill>
                <a:latin typeface="Rockwell" panose="02060603020205020403" pitchFamily="18" charset="77"/>
                <a:sym typeface="Arial"/>
              </a:rPr>
              <a:t>Keamanan</a:t>
            </a:r>
            <a:r>
              <a:rPr lang="en-US" sz="2027" b="0" kern="1200" dirty="0">
                <a:solidFill>
                  <a:prstClr val="black"/>
                </a:solidFill>
                <a:latin typeface="Rockwell" panose="02060603020205020403" pitchFamily="18" charset="77"/>
                <a:sym typeface="Arial"/>
              </a:rPr>
              <a:t> Data (</a:t>
            </a:r>
            <a:r>
              <a:rPr lang="en-US" sz="2027" b="0" kern="1200" dirty="0" err="1">
                <a:solidFill>
                  <a:prstClr val="black"/>
                </a:solidFill>
                <a:latin typeface="Rockwell" panose="02060603020205020403" pitchFamily="18" charset="77"/>
                <a:sym typeface="Arial"/>
              </a:rPr>
              <a:t>enkripsi</a:t>
            </a:r>
            <a:r>
              <a:rPr lang="en-US" sz="2027" b="0" kern="1200" dirty="0">
                <a:solidFill>
                  <a:prstClr val="black"/>
                </a:solidFill>
                <a:latin typeface="Rockwell" panose="02060603020205020403" pitchFamily="18" charset="77"/>
                <a:sym typeface="Arial"/>
              </a:rPr>
              <a:t>): </a:t>
            </a:r>
            <a:r>
              <a:rPr lang="en-US" sz="2027" b="0" kern="1200" dirty="0" err="1">
                <a:solidFill>
                  <a:prstClr val="black"/>
                </a:solidFill>
                <a:latin typeface="Rockwell" panose="02060603020205020403" pitchFamily="18" charset="77"/>
                <a:sym typeface="Arial"/>
              </a:rPr>
              <a:t>keamanan</a:t>
            </a:r>
            <a:r>
              <a:rPr lang="en-US" sz="2027" b="0" kern="1200" dirty="0">
                <a:solidFill>
                  <a:prstClr val="black"/>
                </a:solidFill>
                <a:latin typeface="Rockwell" panose="02060603020205020403" pitchFamily="18" charset="77"/>
                <a:sym typeface="Arial"/>
              </a:rPr>
              <a:t> pesan, </a:t>
            </a:r>
            <a:r>
              <a:rPr lang="en-US" sz="2027" b="0" kern="1200" dirty="0" err="1">
                <a:solidFill>
                  <a:prstClr val="black"/>
                </a:solidFill>
                <a:latin typeface="Rockwell" panose="02060603020205020403" pitchFamily="18" charset="77"/>
                <a:sym typeface="Arial"/>
              </a:rPr>
              <a:t>konten</a:t>
            </a:r>
            <a:r>
              <a:rPr lang="en-US" sz="2027" b="0" kern="1200" dirty="0">
                <a:solidFill>
                  <a:prstClr val="black"/>
                </a:solidFill>
                <a:latin typeface="Rockwell" panose="02060603020205020403" pitchFamily="18" charset="77"/>
                <a:sym typeface="Arial"/>
              </a:rPr>
              <a:t>, dan </a:t>
            </a:r>
            <a:r>
              <a:rPr lang="en-US" sz="2027" b="0" i="1" kern="1200" dirty="0">
                <a:solidFill>
                  <a:prstClr val="black"/>
                </a:solidFill>
                <a:latin typeface="Rockwell" panose="02060603020205020403" pitchFamily="18" charset="77"/>
                <a:sym typeface="Arial"/>
              </a:rPr>
              <a:t>database</a:t>
            </a:r>
          </a:p>
          <a:p>
            <a:pPr marL="474126" indent="-474126" algn="just" defTabSz="975345" hangingPunct="1">
              <a:lnSpc>
                <a:spcPct val="125000"/>
              </a:lnSpc>
              <a:buFontTx/>
              <a:buAutoNum type="arabicPeriod"/>
              <a:defRPr/>
            </a:pPr>
            <a:endParaRPr lang="en-US" sz="2133" b="0" i="1" kern="1200" dirty="0">
              <a:solidFill>
                <a:prstClr val="black"/>
              </a:solidFill>
              <a:latin typeface="Rockwell" panose="02060603020205020403" pitchFamily="18" charset="77"/>
              <a:sym typeface="Arial"/>
            </a:endParaRPr>
          </a:p>
        </p:txBody>
      </p:sp>
      <p:sp>
        <p:nvSpPr>
          <p:cNvPr id="24" name="Slide Number Placeholder 3">
            <a:extLst>
              <a:ext uri="{FF2B5EF4-FFF2-40B4-BE49-F238E27FC236}">
                <a16:creationId xmlns:a16="http://schemas.microsoft.com/office/drawing/2014/main" id="{527A9B54-641F-9C4F-60E5-2029CEECCAEF}"/>
              </a:ext>
            </a:extLst>
          </p:cNvPr>
          <p:cNvSpPr>
            <a:spLocks noGrp="1"/>
          </p:cNvSpPr>
          <p:nvPr>
            <p:ph type="sldNum" sz="quarter" idx="12"/>
          </p:nvPr>
        </p:nvSpPr>
        <p:spPr>
          <a:xfrm>
            <a:off x="12435495" y="8855466"/>
            <a:ext cx="344646" cy="348813"/>
          </a:xfrm>
        </p:spPr>
        <p:txBody>
          <a:bodyPr/>
          <a:lstStyle/>
          <a:p>
            <a:fld id="{B6F15528-21DE-4FAA-801E-634DDDAF4B2B}" type="slidenum">
              <a:rPr lang="en-US" smtClean="0"/>
              <a:t>12</a:t>
            </a:fld>
            <a:endParaRPr lang="en-US" dirty="0"/>
          </a:p>
        </p:txBody>
      </p:sp>
    </p:spTree>
    <p:extLst>
      <p:ext uri="{BB962C8B-B14F-4D97-AF65-F5344CB8AC3E}">
        <p14:creationId xmlns:p14="http://schemas.microsoft.com/office/powerpoint/2010/main" val="139522071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78322" y="1302463"/>
            <a:ext cx="1332198" cy="12564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9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508091" y="5152740"/>
            <a:ext cx="3420948" cy="2989607"/>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9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4973299" y="2970741"/>
            <a:ext cx="1497565" cy="4349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20" b="1" i="0" u="none" strike="noStrike" kern="1200" cap="none" spc="0" normalizeH="0" baseline="0" noProof="0" dirty="0">
                <a:ln>
                  <a:noFill/>
                </a:ln>
                <a:solidFill>
                  <a:prstClr val="black"/>
                </a:solidFill>
                <a:effectLst/>
                <a:uLnTx/>
                <a:uFillTx/>
                <a:latin typeface="Eurostile" panose="020B0504020202050204" pitchFamily="34" charset="77"/>
                <a:ea typeface="Ayuthaya" pitchFamily="2" charset="-34"/>
                <a:cs typeface="Euphemia UCAS" panose="020B0503040102020104" pitchFamily="34" charset="-79"/>
              </a:rPr>
              <a:t>TIM MONITORING KEAMANAN SIBER </a:t>
            </a:r>
          </a:p>
        </p:txBody>
      </p:sp>
      <p:sp>
        <p:nvSpPr>
          <p:cNvPr id="19" name="TextBox 18"/>
          <p:cNvSpPr txBox="1"/>
          <p:nvPr/>
        </p:nvSpPr>
        <p:spPr>
          <a:xfrm>
            <a:off x="6704791" y="2970741"/>
            <a:ext cx="1807986" cy="4349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20" b="1" i="0" u="none" strike="noStrike" kern="1200" cap="none" spc="0" normalizeH="0" baseline="0" noProof="0" dirty="0">
                <a:ln>
                  <a:noFill/>
                </a:ln>
                <a:solidFill>
                  <a:prstClr val="black"/>
                </a:solidFill>
                <a:effectLst/>
                <a:uLnTx/>
                <a:uFillTx/>
                <a:latin typeface="Eurostile" panose="020B0504020202050204" pitchFamily="34" charset="77"/>
                <a:ea typeface="Ayuthaya" pitchFamily="2" charset="-34"/>
                <a:cs typeface="Euphemia UCAS" panose="020B0503040102020104" pitchFamily="34" charset="-79"/>
              </a:rPr>
              <a:t>PENCARIAN INFORMASI SUMBER TERBUKA</a:t>
            </a:r>
          </a:p>
        </p:txBody>
      </p:sp>
      <p:pic>
        <p:nvPicPr>
          <p:cNvPr id="26" name="Picture 25"/>
          <p:cNvPicPr>
            <a:picLocks noChangeAspect="1"/>
          </p:cNvPicPr>
          <p:nvPr/>
        </p:nvPicPr>
        <p:blipFill>
          <a:blip r:embed="rId2"/>
          <a:stretch>
            <a:fillRect/>
          </a:stretch>
        </p:blipFill>
        <p:spPr>
          <a:xfrm>
            <a:off x="7463083" y="2571919"/>
            <a:ext cx="443200" cy="443200"/>
          </a:xfrm>
          <a:prstGeom prst="rect">
            <a:avLst/>
          </a:prstGeom>
        </p:spPr>
      </p:pic>
      <p:pic>
        <p:nvPicPr>
          <p:cNvPr id="27" name="Picture 26"/>
          <p:cNvPicPr>
            <a:picLocks noChangeAspect="1"/>
          </p:cNvPicPr>
          <p:nvPr/>
        </p:nvPicPr>
        <p:blipFill>
          <a:blip r:embed="rId3"/>
          <a:stretch>
            <a:fillRect/>
          </a:stretch>
        </p:blipFill>
        <p:spPr>
          <a:xfrm>
            <a:off x="6877869" y="2583814"/>
            <a:ext cx="443199" cy="443199"/>
          </a:xfrm>
          <a:prstGeom prst="rect">
            <a:avLst/>
          </a:prstGeom>
        </p:spPr>
      </p:pic>
      <p:pic>
        <p:nvPicPr>
          <p:cNvPr id="28" name="Picture 27"/>
          <p:cNvPicPr>
            <a:picLocks noChangeAspect="1"/>
          </p:cNvPicPr>
          <p:nvPr/>
        </p:nvPicPr>
        <p:blipFill>
          <a:blip r:embed="rId4"/>
          <a:stretch>
            <a:fillRect/>
          </a:stretch>
        </p:blipFill>
        <p:spPr>
          <a:xfrm>
            <a:off x="8010926" y="2604073"/>
            <a:ext cx="443198" cy="443198"/>
          </a:xfrm>
          <a:prstGeom prst="rect">
            <a:avLst/>
          </a:prstGeom>
        </p:spPr>
      </p:pic>
      <p:pic>
        <p:nvPicPr>
          <p:cNvPr id="29" name="Picture 28"/>
          <p:cNvPicPr>
            <a:picLocks noChangeAspect="1"/>
          </p:cNvPicPr>
          <p:nvPr/>
        </p:nvPicPr>
        <p:blipFill>
          <a:blip r:embed="rId5"/>
          <a:stretch>
            <a:fillRect/>
          </a:stretch>
        </p:blipFill>
        <p:spPr>
          <a:xfrm>
            <a:off x="5460250" y="2464665"/>
            <a:ext cx="560011" cy="573010"/>
          </a:xfrm>
          <a:prstGeom prst="rect">
            <a:avLst/>
          </a:prstGeom>
        </p:spPr>
      </p:pic>
      <p:pic>
        <p:nvPicPr>
          <p:cNvPr id="30" name="Picture 2" descr="Avsar Recharge Servi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3550" y="3451318"/>
            <a:ext cx="1683853" cy="168385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5762754" y="4883667"/>
            <a:ext cx="1982470" cy="48514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80" b="1"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PUSAT KONTAK SIBER</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80" b="1"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TIM INSIDEN RESPONSE</a:t>
            </a:r>
          </a:p>
        </p:txBody>
      </p:sp>
      <p:cxnSp>
        <p:nvCxnSpPr>
          <p:cNvPr id="32" name="Elbow Connector 31"/>
          <p:cNvCxnSpPr>
            <a:endCxn id="30" idx="1"/>
          </p:cNvCxnSpPr>
          <p:nvPr/>
        </p:nvCxnSpPr>
        <p:spPr>
          <a:xfrm rot="16200000" flipH="1">
            <a:off x="4322894" y="2782588"/>
            <a:ext cx="809042" cy="221227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30" idx="3"/>
          </p:cNvCxnSpPr>
          <p:nvPr/>
        </p:nvCxnSpPr>
        <p:spPr>
          <a:xfrm rot="5400000">
            <a:off x="8156029" y="2775711"/>
            <a:ext cx="878909" cy="215615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8" idx="2"/>
            <a:endCxn id="30" idx="1"/>
          </p:cNvCxnSpPr>
          <p:nvPr/>
        </p:nvCxnSpPr>
        <p:spPr>
          <a:xfrm rot="5400000" flipH="1">
            <a:off x="5689261" y="4437549"/>
            <a:ext cx="558800" cy="269579"/>
          </a:xfrm>
          <a:prstGeom prst="bentConnector4">
            <a:avLst>
              <a:gd name="adj1" fmla="val -96061"/>
              <a:gd name="adj2" fmla="val 390578"/>
            </a:avLst>
          </a:prstGeom>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9" idx="2"/>
            <a:endCxn id="30" idx="3"/>
          </p:cNvCxnSpPr>
          <p:nvPr/>
        </p:nvCxnSpPr>
        <p:spPr>
          <a:xfrm rot="5400000" flipH="1">
            <a:off x="7537704" y="4272957"/>
            <a:ext cx="558800" cy="598763"/>
          </a:xfrm>
          <a:prstGeom prst="bentConnector4">
            <a:avLst>
              <a:gd name="adj1" fmla="val -96061"/>
              <a:gd name="adj2" fmla="val -203337"/>
            </a:avLst>
          </a:prstGeom>
        </p:spPr>
        <p:style>
          <a:lnRef idx="1">
            <a:schemeClr val="accent1"/>
          </a:lnRef>
          <a:fillRef idx="0">
            <a:schemeClr val="accent1"/>
          </a:fillRef>
          <a:effectRef idx="0">
            <a:schemeClr val="accent1"/>
          </a:effectRef>
          <a:fontRef idx="minor">
            <a:schemeClr val="tx1"/>
          </a:fontRef>
        </p:style>
      </p:cxnSp>
      <p:pic>
        <p:nvPicPr>
          <p:cNvPr id="36" name="Picture 14" descr="building clipart background png - Clip Art Libra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7461" y="6516773"/>
            <a:ext cx="2808336" cy="1970977"/>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4648071" y="8114963"/>
            <a:ext cx="2705100" cy="45402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75" b="1" i="0" u="none" strike="noStrike" kern="1200" cap="none" spc="0" normalizeH="0" baseline="0" noProof="0" dirty="0">
                <a:ln>
                  <a:noFill/>
                </a:ln>
                <a:solidFill>
                  <a:prstClr val="black"/>
                </a:solidFill>
                <a:effectLst/>
                <a:uLnTx/>
                <a:uFillTx/>
                <a:latin typeface="Eurostile" panose="020B0504020202050204" pitchFamily="34" charset="77"/>
                <a:ea typeface="+mn-ea"/>
                <a:cs typeface="+mn-cs"/>
              </a:rPr>
              <a:t>TIM CSIRT/KEMENTERIAN/LEMBAGA</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175" b="1" i="0" u="none" strike="noStrike" kern="1200" cap="none" spc="0" normalizeH="0" baseline="0" noProof="0" dirty="0">
                <a:ln>
                  <a:noFill/>
                </a:ln>
                <a:solidFill>
                  <a:prstClr val="black"/>
                </a:solidFill>
                <a:effectLst/>
                <a:uLnTx/>
                <a:uFillTx/>
                <a:latin typeface="Eurostile" panose="020B0504020202050204" pitchFamily="34" charset="77"/>
                <a:ea typeface="+mn-ea"/>
                <a:cs typeface="+mn-cs"/>
              </a:rPr>
              <a:t>STAKEHOLDER</a:t>
            </a:r>
          </a:p>
        </p:txBody>
      </p:sp>
      <p:cxnSp>
        <p:nvCxnSpPr>
          <p:cNvPr id="38" name="Straight Arrow Connector 37"/>
          <p:cNvCxnSpPr/>
          <p:nvPr/>
        </p:nvCxnSpPr>
        <p:spPr>
          <a:xfrm flipH="1">
            <a:off x="7148134" y="5327764"/>
            <a:ext cx="5825" cy="1665959"/>
          </a:xfrm>
          <a:prstGeom prst="straightConnector1">
            <a:avLst/>
          </a:prstGeom>
          <a:ln>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61941" y="5935714"/>
            <a:ext cx="2564829" cy="7785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Memberikan</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notifikasi</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kepada</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stakeholder</a:t>
            </a:r>
          </a:p>
          <a:p>
            <a:pPr marL="0" marR="0" lvl="0" indent="0" algn="r"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Moda</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komunikasi</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 email, phone,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surat</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dll</a:t>
            </a:r>
            <a:endPar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endParaRPr>
          </a:p>
        </p:txBody>
      </p:sp>
      <p:sp>
        <p:nvSpPr>
          <p:cNvPr id="40" name="Oval 39"/>
          <p:cNvSpPr>
            <a:spLocks noChangeAspect="1"/>
          </p:cNvSpPr>
          <p:nvPr/>
        </p:nvSpPr>
        <p:spPr>
          <a:xfrm>
            <a:off x="6463738" y="6146736"/>
            <a:ext cx="307200" cy="307200"/>
          </a:xfrm>
          <a:prstGeom prst="ellipse">
            <a:avLst/>
          </a:prstGeom>
          <a:solidFill>
            <a:schemeClr val="bg2">
              <a:lumMod val="9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65" b="0" i="0" u="none" strike="noStrike" kern="1200" cap="none" spc="0" normalizeH="0" baseline="0" noProof="0" dirty="0">
                <a:ln>
                  <a:noFill/>
                </a:ln>
                <a:solidFill>
                  <a:prstClr val="black">
                    <a:lumMod val="75000"/>
                    <a:lumOff val="25000"/>
                  </a:prstClr>
                </a:solidFill>
                <a:effectLst/>
                <a:uLnTx/>
                <a:uFillTx/>
                <a:latin typeface="Helvetica" pitchFamily="2" charset="0"/>
                <a:ea typeface="+mn-ea"/>
                <a:cs typeface="+mn-cs"/>
              </a:rPr>
              <a:t>3</a:t>
            </a:r>
          </a:p>
        </p:txBody>
      </p:sp>
      <p:sp>
        <p:nvSpPr>
          <p:cNvPr id="41" name="TextBox 40"/>
          <p:cNvSpPr txBox="1"/>
          <p:nvPr/>
        </p:nvSpPr>
        <p:spPr>
          <a:xfrm>
            <a:off x="1229566" y="3572130"/>
            <a:ext cx="2346933" cy="6064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Menerima</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informasi</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mengenai</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adanya</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insiden</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potensi</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ancaman</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kerentanan</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dan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lainnya</a:t>
            </a:r>
            <a:endPar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endParaRPr>
          </a:p>
        </p:txBody>
      </p:sp>
      <p:sp>
        <p:nvSpPr>
          <p:cNvPr id="42" name="Oval 41"/>
          <p:cNvSpPr/>
          <p:nvPr/>
        </p:nvSpPr>
        <p:spPr>
          <a:xfrm>
            <a:off x="880151" y="3691676"/>
            <a:ext cx="307200" cy="307200"/>
          </a:xfrm>
          <a:prstGeom prst="ellipse">
            <a:avLst/>
          </a:prstGeom>
          <a:solidFill>
            <a:schemeClr val="bg2">
              <a:lumMod val="9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a:ln>
                  <a:noFill/>
                </a:ln>
                <a:solidFill>
                  <a:prstClr val="black">
                    <a:lumMod val="75000"/>
                    <a:lumOff val="25000"/>
                  </a:prstClr>
                </a:solidFill>
                <a:effectLst/>
                <a:uLnTx/>
                <a:uFillTx/>
                <a:latin typeface="Helvetica" pitchFamily="2" charset="0"/>
                <a:ea typeface="+mn-ea"/>
                <a:cs typeface="+mn-cs"/>
              </a:rPr>
              <a:t>1</a:t>
            </a:r>
          </a:p>
        </p:txBody>
      </p:sp>
      <p:sp>
        <p:nvSpPr>
          <p:cNvPr id="43" name="TextBox 42"/>
          <p:cNvSpPr txBox="1"/>
          <p:nvPr/>
        </p:nvSpPr>
        <p:spPr>
          <a:xfrm>
            <a:off x="2771647" y="4353898"/>
            <a:ext cx="2864115" cy="6064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Tim Pusat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Kontak</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Siber</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memverifikasi</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informasi</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dan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menyampaikan</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informasi</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ke</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Tim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terkait</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untuk</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tindak</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lanjut</a:t>
            </a:r>
            <a:endPar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endParaRPr>
          </a:p>
        </p:txBody>
      </p:sp>
      <p:sp>
        <p:nvSpPr>
          <p:cNvPr id="44" name="Oval 43"/>
          <p:cNvSpPr/>
          <p:nvPr/>
        </p:nvSpPr>
        <p:spPr>
          <a:xfrm>
            <a:off x="5558227" y="4536396"/>
            <a:ext cx="307200" cy="307200"/>
          </a:xfrm>
          <a:prstGeom prst="ellipse">
            <a:avLst/>
          </a:prstGeom>
          <a:solidFill>
            <a:schemeClr val="bg2">
              <a:lumMod val="9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a:ln>
                  <a:noFill/>
                </a:ln>
                <a:solidFill>
                  <a:prstClr val="black">
                    <a:lumMod val="75000"/>
                    <a:lumOff val="25000"/>
                  </a:prstClr>
                </a:solidFill>
                <a:effectLst/>
                <a:uLnTx/>
                <a:uFillTx/>
                <a:latin typeface="Helvetica" pitchFamily="2" charset="0"/>
                <a:ea typeface="+mn-ea"/>
                <a:cs typeface="+mn-cs"/>
              </a:rPr>
              <a:t>2</a:t>
            </a:r>
          </a:p>
        </p:txBody>
      </p:sp>
      <p:pic>
        <p:nvPicPr>
          <p:cNvPr id="45" name="Picture 44"/>
          <p:cNvPicPr>
            <a:picLocks noChangeAspect="1"/>
          </p:cNvPicPr>
          <p:nvPr/>
        </p:nvPicPr>
        <p:blipFill>
          <a:blip r:embed="rId8"/>
          <a:stretch>
            <a:fillRect/>
          </a:stretch>
        </p:blipFill>
        <p:spPr>
          <a:xfrm>
            <a:off x="2367973" y="5172395"/>
            <a:ext cx="1456422" cy="1456422"/>
          </a:xfrm>
          <a:prstGeom prst="rect">
            <a:avLst/>
          </a:prstGeom>
        </p:spPr>
      </p:pic>
      <p:pic>
        <p:nvPicPr>
          <p:cNvPr id="46" name="Picture 6" descr="Learn the Skills of a Threat Intelligence Analyst Unit | Salesforc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915" y="5232938"/>
            <a:ext cx="1789485" cy="12972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611978" y="6418253"/>
            <a:ext cx="1587175" cy="4540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75" b="1" i="0" u="none" strike="noStrike" kern="1200" cap="none" spc="0" normalizeH="0" baseline="0" noProof="0" dirty="0">
                <a:ln>
                  <a:noFill/>
                </a:ln>
                <a:solidFill>
                  <a:prstClr val="black"/>
                </a:solidFill>
                <a:effectLst/>
                <a:uLnTx/>
                <a:uFillTx/>
                <a:latin typeface="Eurostile" panose="020B0504020202050204" pitchFamily="34" charset="77"/>
                <a:ea typeface="+mn-ea"/>
                <a:cs typeface="+mn-cs"/>
              </a:rPr>
              <a:t>TIM CYBER THREAT INTELLIGENCE</a:t>
            </a:r>
          </a:p>
        </p:txBody>
      </p:sp>
      <p:sp>
        <p:nvSpPr>
          <p:cNvPr id="48" name="Rectangle 47"/>
          <p:cNvSpPr/>
          <p:nvPr/>
        </p:nvSpPr>
        <p:spPr>
          <a:xfrm>
            <a:off x="2363939" y="6365605"/>
            <a:ext cx="1587175" cy="4540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75" b="1" i="0" u="none" strike="noStrike" kern="1200" cap="none" spc="0" normalizeH="0" baseline="0" noProof="0" dirty="0">
                <a:ln>
                  <a:noFill/>
                </a:ln>
                <a:solidFill>
                  <a:prstClr val="black"/>
                </a:solidFill>
                <a:effectLst/>
                <a:uLnTx/>
                <a:uFillTx/>
                <a:latin typeface="Eurostile" panose="020B0504020202050204" pitchFamily="34" charset="77"/>
                <a:ea typeface="+mn-ea"/>
                <a:cs typeface="+mn-cs"/>
              </a:rPr>
              <a:t>TIM FORENSIC DIGITAL</a:t>
            </a:r>
          </a:p>
        </p:txBody>
      </p:sp>
      <p:cxnSp>
        <p:nvCxnSpPr>
          <p:cNvPr id="49" name="Straight Connector 48"/>
          <p:cNvCxnSpPr/>
          <p:nvPr/>
        </p:nvCxnSpPr>
        <p:spPr>
          <a:xfrm flipH="1">
            <a:off x="3529489" y="5730207"/>
            <a:ext cx="2712245" cy="0"/>
          </a:xfrm>
          <a:prstGeom prst="line">
            <a:avLst/>
          </a:prstGeom>
          <a:ln>
            <a:tailEnd type="arrow"/>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10"/>
          <a:stretch>
            <a:fillRect/>
          </a:stretch>
        </p:blipFill>
        <p:spPr>
          <a:xfrm>
            <a:off x="1672339" y="6516773"/>
            <a:ext cx="1164425" cy="1357931"/>
          </a:xfrm>
          <a:prstGeom prst="rect">
            <a:avLst/>
          </a:prstGeom>
        </p:spPr>
      </p:pic>
      <p:sp>
        <p:nvSpPr>
          <p:cNvPr id="51" name="Rectangle 50"/>
          <p:cNvSpPr/>
          <p:nvPr/>
        </p:nvSpPr>
        <p:spPr>
          <a:xfrm>
            <a:off x="1460963" y="7706837"/>
            <a:ext cx="1587175" cy="4540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75" b="1" i="0" u="none" strike="noStrike" kern="1200" cap="none" spc="0" normalizeH="0" baseline="0" noProof="0" dirty="0">
                <a:ln>
                  <a:noFill/>
                </a:ln>
                <a:solidFill>
                  <a:prstClr val="black"/>
                </a:solidFill>
                <a:effectLst/>
                <a:uLnTx/>
                <a:uFillTx/>
                <a:latin typeface="Eurostile" panose="020B0504020202050204" pitchFamily="34" charset="77"/>
                <a:ea typeface="+mn-ea"/>
                <a:cs typeface="+mn-cs"/>
              </a:rPr>
              <a:t>TIM VULNERABILITY ASSESSMENT</a:t>
            </a:r>
          </a:p>
        </p:txBody>
      </p:sp>
      <p:cxnSp>
        <p:nvCxnSpPr>
          <p:cNvPr id="52" name="Straight Arrow Connector 51"/>
          <p:cNvCxnSpPr/>
          <p:nvPr/>
        </p:nvCxnSpPr>
        <p:spPr>
          <a:xfrm flipH="1">
            <a:off x="6810471" y="5343280"/>
            <a:ext cx="5825" cy="16659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414186" y="6922032"/>
            <a:ext cx="2079876" cy="6064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Stakeholder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dapat</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meminta</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asistensi</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penanganan</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insiden</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siber</a:t>
            </a:r>
            <a:endPar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endParaRPr>
          </a:p>
        </p:txBody>
      </p:sp>
      <p:sp>
        <p:nvSpPr>
          <p:cNvPr id="54" name="Oval 53"/>
          <p:cNvSpPr/>
          <p:nvPr/>
        </p:nvSpPr>
        <p:spPr>
          <a:xfrm>
            <a:off x="7284745" y="6647543"/>
            <a:ext cx="307200" cy="307200"/>
          </a:xfrm>
          <a:prstGeom prst="ellipse">
            <a:avLst/>
          </a:prstGeom>
          <a:solidFill>
            <a:schemeClr val="bg2">
              <a:lumMod val="9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a:ln>
                  <a:noFill/>
                </a:ln>
                <a:solidFill>
                  <a:prstClr val="black">
                    <a:lumMod val="75000"/>
                    <a:lumOff val="25000"/>
                  </a:prstClr>
                </a:solidFill>
                <a:effectLst/>
                <a:uLnTx/>
                <a:uFillTx/>
                <a:latin typeface="Helvetica" pitchFamily="2" charset="0"/>
                <a:ea typeface="+mn-ea"/>
                <a:cs typeface="+mn-cs"/>
              </a:rPr>
              <a:t>4</a:t>
            </a:r>
          </a:p>
        </p:txBody>
      </p:sp>
      <p:cxnSp>
        <p:nvCxnSpPr>
          <p:cNvPr id="55" name="Straight Arrow Connector 54"/>
          <p:cNvCxnSpPr/>
          <p:nvPr/>
        </p:nvCxnSpPr>
        <p:spPr>
          <a:xfrm flipV="1">
            <a:off x="6241734" y="5343280"/>
            <a:ext cx="0" cy="386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493152" y="4658715"/>
            <a:ext cx="2712245" cy="0"/>
          </a:xfrm>
          <a:prstGeom prst="line">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11"/>
          <a:stretch>
            <a:fillRect/>
          </a:stretch>
        </p:blipFill>
        <p:spPr>
          <a:xfrm>
            <a:off x="10393758" y="4083049"/>
            <a:ext cx="1590652" cy="1695670"/>
          </a:xfrm>
          <a:prstGeom prst="rect">
            <a:avLst/>
          </a:prstGeom>
        </p:spPr>
      </p:pic>
      <p:sp>
        <p:nvSpPr>
          <p:cNvPr id="58" name="Rectangle 57"/>
          <p:cNvSpPr/>
          <p:nvPr/>
        </p:nvSpPr>
        <p:spPr>
          <a:xfrm>
            <a:off x="10304197" y="3490302"/>
            <a:ext cx="1665108" cy="6356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75" b="1" i="0" u="none" strike="noStrike" kern="1200" cap="none" spc="0" normalizeH="0" baseline="0" noProof="0" dirty="0">
                <a:ln>
                  <a:noFill/>
                </a:ln>
                <a:solidFill>
                  <a:prstClr val="black"/>
                </a:solidFill>
                <a:effectLst/>
                <a:uLnTx/>
                <a:uFillTx/>
                <a:latin typeface="Eurostile" panose="020B0504020202050204" pitchFamily="34" charset="77"/>
                <a:ea typeface="+mn-ea"/>
                <a:cs typeface="+mn-cs"/>
              </a:rPr>
              <a:t>DIREKTORAT TIPIDSIBER, BARESKRIM POLRI</a:t>
            </a:r>
          </a:p>
        </p:txBody>
      </p:sp>
      <p:sp>
        <p:nvSpPr>
          <p:cNvPr id="59" name="TextBox 58"/>
          <p:cNvSpPr txBox="1"/>
          <p:nvPr/>
        </p:nvSpPr>
        <p:spPr>
          <a:xfrm>
            <a:off x="8207858" y="4672681"/>
            <a:ext cx="1962615" cy="4349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Koordinasi</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penanganan</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insiden</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bila</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diperlukan</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a:t>
            </a:r>
          </a:p>
        </p:txBody>
      </p:sp>
      <p:sp>
        <p:nvSpPr>
          <p:cNvPr id="60" name="Oval 59"/>
          <p:cNvSpPr/>
          <p:nvPr/>
        </p:nvSpPr>
        <p:spPr>
          <a:xfrm>
            <a:off x="7842333" y="4727989"/>
            <a:ext cx="307200" cy="307200"/>
          </a:xfrm>
          <a:prstGeom prst="ellipse">
            <a:avLst/>
          </a:prstGeom>
          <a:solidFill>
            <a:schemeClr val="bg2">
              <a:lumMod val="9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a:ln>
                  <a:noFill/>
                </a:ln>
                <a:solidFill>
                  <a:prstClr val="black">
                    <a:lumMod val="75000"/>
                    <a:lumOff val="25000"/>
                  </a:prstClr>
                </a:solidFill>
                <a:effectLst/>
                <a:uLnTx/>
                <a:uFillTx/>
                <a:latin typeface="Helvetica" pitchFamily="2" charset="0"/>
                <a:ea typeface="+mn-ea"/>
                <a:cs typeface="+mn-cs"/>
              </a:rPr>
              <a:t>2</a:t>
            </a:r>
          </a:p>
        </p:txBody>
      </p:sp>
      <p:cxnSp>
        <p:nvCxnSpPr>
          <p:cNvPr id="61" name="Straight Arrow Connector 60"/>
          <p:cNvCxnSpPr/>
          <p:nvPr/>
        </p:nvCxnSpPr>
        <p:spPr>
          <a:xfrm>
            <a:off x="7517403" y="5372139"/>
            <a:ext cx="2457018" cy="1756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2"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48962" y="5877168"/>
            <a:ext cx="2637561" cy="197097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9974420" y="7707939"/>
            <a:ext cx="2966596" cy="6356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75" b="1" i="0" u="none" strike="noStrike" kern="1200" cap="none" spc="0" normalizeH="0" baseline="0" noProof="0" dirty="0">
                <a:ln>
                  <a:noFill/>
                </a:ln>
                <a:solidFill>
                  <a:prstClr val="black"/>
                </a:solidFill>
                <a:effectLst/>
                <a:uLnTx/>
                <a:uFillTx/>
                <a:latin typeface="Eurostile" panose="020B0504020202050204" pitchFamily="34" charset="77"/>
                <a:ea typeface="+mn-ea"/>
                <a:cs typeface="+mn-cs"/>
              </a:rPr>
              <a:t>INTERNAL BSSN</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175" b="1" i="0" u="none" strike="noStrike" kern="1200" cap="none" spc="0" normalizeH="0" baseline="0" noProof="0" dirty="0">
                <a:ln>
                  <a:noFill/>
                </a:ln>
                <a:solidFill>
                  <a:prstClr val="black"/>
                </a:solidFill>
                <a:effectLst/>
                <a:uLnTx/>
                <a:uFillTx/>
                <a:latin typeface="Eurostile" panose="020B0504020202050204" pitchFamily="34" charset="77"/>
                <a:ea typeface="+mn-ea"/>
                <a:cs typeface="+mn-cs"/>
              </a:rPr>
              <a:t>KA, WAKA, SESTAMA, DEPUTI, DIREKTUR, JURU BICARA</a:t>
            </a:r>
          </a:p>
        </p:txBody>
      </p:sp>
      <p:sp>
        <p:nvSpPr>
          <p:cNvPr id="64" name="Oval 63"/>
          <p:cNvSpPr>
            <a:spLocks noChangeAspect="1"/>
          </p:cNvSpPr>
          <p:nvPr/>
        </p:nvSpPr>
        <p:spPr>
          <a:xfrm>
            <a:off x="8949307" y="6103433"/>
            <a:ext cx="345600" cy="345600"/>
          </a:xfrm>
          <a:prstGeom prst="ellipse">
            <a:avLst/>
          </a:prstGeom>
          <a:solidFill>
            <a:schemeClr val="bg2">
              <a:lumMod val="90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65" b="0" i="0" u="none" strike="noStrike" kern="1200" cap="none" spc="0" normalizeH="0" baseline="0" noProof="0" dirty="0">
                <a:ln>
                  <a:noFill/>
                </a:ln>
                <a:solidFill>
                  <a:prstClr val="black">
                    <a:lumMod val="75000"/>
                    <a:lumOff val="25000"/>
                  </a:prstClr>
                </a:solidFill>
                <a:effectLst/>
                <a:uLnTx/>
                <a:uFillTx/>
                <a:latin typeface="Helvetica" pitchFamily="2" charset="0"/>
                <a:ea typeface="+mn-ea"/>
                <a:cs typeface="+mn-cs"/>
              </a:rPr>
              <a:t>3</a:t>
            </a:r>
          </a:p>
        </p:txBody>
      </p:sp>
      <p:sp>
        <p:nvSpPr>
          <p:cNvPr id="65" name="TextBox 64"/>
          <p:cNvSpPr txBox="1"/>
          <p:nvPr/>
        </p:nvSpPr>
        <p:spPr>
          <a:xfrm>
            <a:off x="9229028" y="6066206"/>
            <a:ext cx="1761973" cy="6064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Memberikan</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notifikasi</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a:t>
            </a:r>
            <a:r>
              <a:rPr kumimoji="0" lang="en-US" sz="1120" b="0" i="0" u="none" strike="noStrike" kern="1200" cap="none" spc="0" normalizeH="0" baseline="0" noProof="0" dirty="0" err="1">
                <a:ln>
                  <a:noFill/>
                </a:ln>
                <a:solidFill>
                  <a:prstClr val="black"/>
                </a:solidFill>
                <a:effectLst/>
                <a:uLnTx/>
                <a:uFillTx/>
                <a:latin typeface="Avenir" panose="02000503020000020003" pitchFamily="2" charset="0"/>
                <a:ea typeface="+mn-ea"/>
                <a:cs typeface="+mn-cs"/>
              </a:rPr>
              <a:t>kepada</a:t>
            </a: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 stakeholder</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120" b="0" i="0" u="none" strike="noStrike" kern="1200" cap="none" spc="0" normalizeH="0" baseline="0" noProof="0" dirty="0">
                <a:ln>
                  <a:noFill/>
                </a:ln>
                <a:solidFill>
                  <a:prstClr val="black"/>
                </a:solidFill>
                <a:effectLst/>
                <a:uLnTx/>
                <a:uFillTx/>
                <a:latin typeface="Avenir" panose="02000503020000020003" pitchFamily="2" charset="0"/>
                <a:ea typeface="+mn-ea"/>
                <a:cs typeface="+mn-cs"/>
              </a:rPr>
              <a:t>Internal BSSN</a:t>
            </a:r>
          </a:p>
        </p:txBody>
      </p:sp>
      <p:sp>
        <p:nvSpPr>
          <p:cNvPr id="3" name="Slide Number Placeholder 2"/>
          <p:cNvSpPr>
            <a:spLocks noGrp="1"/>
          </p:cNvSpPr>
          <p:nvPr>
            <p:ph type="sldNum" sz="quarter" idx="12"/>
          </p:nvPr>
        </p:nvSpPr>
        <p:spPr>
          <a:xfrm>
            <a:off x="11796746" y="8460046"/>
            <a:ext cx="266700" cy="29845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1C41A8D-60CA-44DC-873A-320CCE8C416B}" type="slidenum">
              <a:rPr kumimoji="0" lang="en-ID" sz="128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13</a:t>
            </a:fld>
            <a:endParaRPr kumimoji="0" lang="en-ID" sz="128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 name="Group 5"/>
          <p:cNvGrpSpPr/>
          <p:nvPr/>
        </p:nvGrpSpPr>
        <p:grpSpPr>
          <a:xfrm>
            <a:off x="1171813" y="2463920"/>
            <a:ext cx="3794125" cy="1058545"/>
            <a:chOff x="8026508" y="1115835"/>
            <a:chExt cx="3556992" cy="902169"/>
          </a:xfrm>
        </p:grpSpPr>
        <p:sp>
          <p:nvSpPr>
            <p:cNvPr id="67" name="TextBox 66"/>
            <p:cNvSpPr txBox="1"/>
            <p:nvPr/>
          </p:nvSpPr>
          <p:spPr>
            <a:xfrm>
              <a:off x="8148987" y="1642442"/>
              <a:ext cx="1839953" cy="37071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20" b="1" i="0" u="none" strike="noStrike" kern="1200" cap="none" spc="0" normalizeH="0" baseline="0" noProof="0" dirty="0">
                  <a:ln>
                    <a:noFill/>
                  </a:ln>
                  <a:solidFill>
                    <a:prstClr val="black"/>
                  </a:solidFill>
                  <a:effectLst/>
                  <a:uLnTx/>
                  <a:uFillTx/>
                  <a:latin typeface="Eurostile" panose="020B0504020202050204" pitchFamily="34" charset="77"/>
                  <a:ea typeface="Ayuthaya" pitchFamily="2" charset="-34"/>
                  <a:cs typeface="Euphemia UCAS" panose="020B0503040102020104" pitchFamily="34" charset="-79"/>
                </a:rPr>
                <a:t>LAPORAN / PERMOHONAN ASISTENSI</a:t>
              </a:r>
            </a:p>
          </p:txBody>
        </p:sp>
        <p:pic>
          <p:nvPicPr>
            <p:cNvPr id="68" name="Picture 67"/>
            <p:cNvPicPr>
              <a:picLocks noChangeAspect="1"/>
            </p:cNvPicPr>
            <p:nvPr/>
          </p:nvPicPr>
          <p:blipFill>
            <a:blip r:embed="rId13"/>
            <a:stretch>
              <a:fillRect/>
            </a:stretch>
          </p:blipFill>
          <p:spPr>
            <a:xfrm>
              <a:off x="8585305" y="1238034"/>
              <a:ext cx="494150" cy="494150"/>
            </a:xfrm>
            <a:prstGeom prst="rect">
              <a:avLst/>
            </a:prstGeom>
          </p:spPr>
        </p:pic>
        <p:pic>
          <p:nvPicPr>
            <p:cNvPr id="69" name="Picture 68"/>
            <p:cNvPicPr>
              <a:picLocks noChangeAspect="1"/>
            </p:cNvPicPr>
            <p:nvPr/>
          </p:nvPicPr>
          <p:blipFill>
            <a:blip r:embed="rId14"/>
            <a:stretch>
              <a:fillRect/>
            </a:stretch>
          </p:blipFill>
          <p:spPr>
            <a:xfrm>
              <a:off x="9166034" y="1234722"/>
              <a:ext cx="494151" cy="500034"/>
            </a:xfrm>
            <a:prstGeom prst="rect">
              <a:avLst/>
            </a:prstGeom>
          </p:spPr>
        </p:pic>
        <p:sp>
          <p:nvSpPr>
            <p:cNvPr id="70" name="TextBox 69"/>
            <p:cNvSpPr txBox="1"/>
            <p:nvPr/>
          </p:nvSpPr>
          <p:spPr>
            <a:xfrm>
              <a:off x="9588475" y="1238884"/>
              <a:ext cx="1839952" cy="3707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20" b="1" i="1" u="none" strike="noStrike" kern="1200" cap="none" spc="0" normalizeH="0" baseline="0" noProof="0" dirty="0">
                  <a:ln>
                    <a:noFill/>
                  </a:ln>
                  <a:solidFill>
                    <a:srgbClr val="5B9BD5">
                      <a:lumMod val="50000"/>
                    </a:srgbClr>
                  </a:solidFill>
                  <a:effectLst/>
                  <a:uLnTx/>
                  <a:uFillTx/>
                  <a:latin typeface="Avenir" panose="02000503020000020003" pitchFamily="2" charset="0"/>
                  <a:ea typeface="+mn-ea"/>
                  <a:cs typeface="+mn-cs"/>
                  <a:hlinkClick r:id="rId15"/>
                </a:rPr>
                <a:t>bantuan70@bssn.go.id</a:t>
              </a:r>
              <a:endParaRPr kumimoji="0" lang="en-US" sz="1120" b="1" i="1" u="none" strike="noStrike" kern="1200" cap="none" spc="0" normalizeH="0" baseline="0" noProof="0" dirty="0">
                <a:ln>
                  <a:noFill/>
                </a:ln>
                <a:solidFill>
                  <a:srgbClr val="5B9BD5">
                    <a:lumMod val="50000"/>
                  </a:srgbClr>
                </a:solidFill>
                <a:effectLst/>
                <a:uLnTx/>
                <a:uFillTx/>
                <a:latin typeface="Avenir" panose="02000503020000020003"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120" b="1" i="1" u="none" strike="noStrike" kern="1200" cap="none" spc="0" normalizeH="0" baseline="0" noProof="0" dirty="0">
                  <a:ln>
                    <a:noFill/>
                  </a:ln>
                  <a:solidFill>
                    <a:srgbClr val="5B9BD5">
                      <a:lumMod val="50000"/>
                    </a:srgbClr>
                  </a:solidFill>
                  <a:effectLst/>
                  <a:uLnTx/>
                  <a:uFillTx/>
                  <a:latin typeface="Avenir" panose="02000503020000020003" pitchFamily="2" charset="0"/>
                  <a:ea typeface="+mn-ea"/>
                  <a:cs typeface="+mn-cs"/>
                </a:rPr>
                <a:t>(021) 788 33610</a:t>
              </a:r>
            </a:p>
          </p:txBody>
        </p:sp>
        <p:sp>
          <p:nvSpPr>
            <p:cNvPr id="71" name="Rectangle 70"/>
            <p:cNvSpPr/>
            <p:nvPr/>
          </p:nvSpPr>
          <p:spPr>
            <a:xfrm>
              <a:off x="8026508" y="1115835"/>
              <a:ext cx="3556992" cy="9021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92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2" name="TextBox 71"/>
          <p:cNvSpPr txBox="1"/>
          <p:nvPr/>
        </p:nvSpPr>
        <p:spPr>
          <a:xfrm>
            <a:off x="8488407" y="2978931"/>
            <a:ext cx="2236191" cy="6064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20" b="1" i="0" u="none" strike="noStrike" kern="1200" cap="none" spc="0" normalizeH="0" baseline="0" noProof="0" dirty="0">
                <a:ln>
                  <a:noFill/>
                </a:ln>
                <a:solidFill>
                  <a:prstClr val="black"/>
                </a:solidFill>
                <a:effectLst/>
                <a:uLnTx/>
                <a:uFillTx/>
                <a:latin typeface="Eurostile" panose="020B0504020202050204" pitchFamily="34" charset="77"/>
                <a:ea typeface="Ayuthaya" pitchFamily="2" charset="-34"/>
                <a:cs typeface="Euphemia UCAS" panose="020B0503040102020104" pitchFamily="34" charset="-79"/>
              </a:rPr>
              <a:t>NOTIFIKASI DARI TIM NATIONAL CSIRT NEGARA LAIN</a:t>
            </a:r>
          </a:p>
        </p:txBody>
      </p:sp>
      <p:pic>
        <p:nvPicPr>
          <p:cNvPr id="73" name="Picture 72"/>
          <p:cNvPicPr>
            <a:picLocks noChangeAspect="1"/>
          </p:cNvPicPr>
          <p:nvPr/>
        </p:nvPicPr>
        <p:blipFill>
          <a:blip r:embed="rId13"/>
          <a:stretch>
            <a:fillRect/>
          </a:stretch>
        </p:blipFill>
        <p:spPr>
          <a:xfrm>
            <a:off x="8776019" y="2497982"/>
            <a:ext cx="527093" cy="527093"/>
          </a:xfrm>
          <a:prstGeom prst="rect">
            <a:avLst/>
          </a:prstGeom>
        </p:spPr>
      </p:pic>
      <p:pic>
        <p:nvPicPr>
          <p:cNvPr id="7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07757" y="2549725"/>
            <a:ext cx="443199" cy="44319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a:blip r:embed="rId3"/>
          <a:stretch>
            <a:fillRect/>
          </a:stretch>
        </p:blipFill>
        <p:spPr>
          <a:xfrm>
            <a:off x="9955600" y="2549725"/>
            <a:ext cx="443199" cy="443199"/>
          </a:xfrm>
          <a:prstGeom prst="rect">
            <a:avLst/>
          </a:prstGeom>
        </p:spPr>
      </p:pic>
      <p:sp>
        <p:nvSpPr>
          <p:cNvPr id="4" name="Title 3"/>
          <p:cNvSpPr>
            <a:spLocks noGrp="1"/>
          </p:cNvSpPr>
          <p:nvPr>
            <p:ph type="title"/>
          </p:nvPr>
        </p:nvSpPr>
        <p:spPr/>
        <p:txBody>
          <a:bodyPr/>
          <a:lstStyle/>
          <a:p>
            <a:r>
              <a:rPr lang="en-US"/>
              <a:t>Aduan Siber BSSN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4">
            <a:extLst>
              <a:ext uri="{FF2B5EF4-FFF2-40B4-BE49-F238E27FC236}">
                <a16:creationId xmlns:a16="http://schemas.microsoft.com/office/drawing/2014/main" id="{48BA07FC-981F-9E4C-A31F-243529B69DBE}"/>
              </a:ext>
            </a:extLst>
          </p:cNvPr>
          <p:cNvSpPr txBox="1">
            <a:spLocks noGrp="1"/>
          </p:cNvSpPr>
          <p:nvPr/>
        </p:nvSpPr>
        <p:spPr>
          <a:xfrm>
            <a:off x="233345" y="909962"/>
            <a:ext cx="9028642" cy="536044"/>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r>
              <a:rPr lang="en-US" sz="3400" b="0" dirty="0">
                <a:latin typeface="Rockwell" panose="02060603020205020403" pitchFamily="18" charset="77"/>
                <a:cs typeface="Calibri" panose="020F0502020204030204"/>
              </a:rPr>
              <a:t>PEMBENTUKAN 131 CSIRT TAHUN 2020 - 2024</a:t>
            </a:r>
            <a:endParaRPr sz="3400" b="0" dirty="0">
              <a:latin typeface="Rockwell" panose="02060603020205020403" pitchFamily="18" charset="77"/>
              <a:cs typeface="Calibri" panose="020F0502020204030204"/>
            </a:endParaRPr>
          </a:p>
        </p:txBody>
      </p:sp>
      <p:pic>
        <p:nvPicPr>
          <p:cNvPr id="41" name="Picture 40" descr="A map of the world with different colored lines&#10;&#10;Description automatically generated">
            <a:extLst>
              <a:ext uri="{FF2B5EF4-FFF2-40B4-BE49-F238E27FC236}">
                <a16:creationId xmlns:a16="http://schemas.microsoft.com/office/drawing/2014/main" id="{9D4B606C-C12D-4D6D-FE29-B4389F755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7628"/>
            <a:ext cx="13004800" cy="7291526"/>
          </a:xfrm>
          <a:prstGeom prst="rect">
            <a:avLst/>
          </a:prstGeom>
        </p:spPr>
      </p:pic>
    </p:spTree>
    <p:extLst>
      <p:ext uri="{BB962C8B-B14F-4D97-AF65-F5344CB8AC3E}">
        <p14:creationId xmlns:p14="http://schemas.microsoft.com/office/powerpoint/2010/main" val="41215614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bject 4">
            <a:extLst>
              <a:ext uri="{FF2B5EF4-FFF2-40B4-BE49-F238E27FC236}">
                <a16:creationId xmlns:a16="http://schemas.microsoft.com/office/drawing/2014/main" id="{48BA07FC-981F-9E4C-A31F-243529B69DBE}"/>
              </a:ext>
            </a:extLst>
          </p:cNvPr>
          <p:cNvSpPr txBox="1">
            <a:spLocks noGrp="1"/>
          </p:cNvSpPr>
          <p:nvPr/>
        </p:nvSpPr>
        <p:spPr>
          <a:xfrm>
            <a:off x="233345" y="909962"/>
            <a:ext cx="9028642" cy="536044"/>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r>
              <a:rPr lang="en-US" sz="3400" b="0" dirty="0">
                <a:latin typeface="Rockwell" panose="02060603020205020403" pitchFamily="18" charset="77"/>
                <a:cs typeface="Calibri" panose="020F0502020204030204"/>
              </a:rPr>
              <a:t>PROGRAM BSSN PADA CSIRT </a:t>
            </a:r>
            <a:endParaRPr sz="3400" b="0" dirty="0">
              <a:latin typeface="Rockwell" panose="02060603020205020403" pitchFamily="18" charset="77"/>
              <a:cs typeface="Calibri" panose="020F0502020204030204"/>
            </a:endParaRPr>
          </a:p>
        </p:txBody>
      </p:sp>
      <p:pic>
        <p:nvPicPr>
          <p:cNvPr id="3" name="Picture 2" descr="A screen shot of a computer screen&#10;&#10;Description automatically generated">
            <a:extLst>
              <a:ext uri="{FF2B5EF4-FFF2-40B4-BE49-F238E27FC236}">
                <a16:creationId xmlns:a16="http://schemas.microsoft.com/office/drawing/2014/main" id="{699FE0DB-DF92-5D6F-C9AD-7DA6D0C85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93" y="1725620"/>
            <a:ext cx="12683613" cy="6768732"/>
          </a:xfrm>
          <a:prstGeom prst="rect">
            <a:avLst/>
          </a:prstGeom>
        </p:spPr>
      </p:pic>
      <p:pic>
        <p:nvPicPr>
          <p:cNvPr id="4" name="Picture 3" descr="A screen shot of a computer screen&#10;&#10;Description automatically generated">
            <a:extLst>
              <a:ext uri="{FF2B5EF4-FFF2-40B4-BE49-F238E27FC236}">
                <a16:creationId xmlns:a16="http://schemas.microsoft.com/office/drawing/2014/main" id="{77730ED9-6A2F-2181-AF10-22BDDA889D44}"/>
              </a:ext>
            </a:extLst>
          </p:cNvPr>
          <p:cNvPicPr>
            <a:picLocks noChangeAspect="1"/>
          </p:cNvPicPr>
          <p:nvPr/>
        </p:nvPicPr>
        <p:blipFill rotWithShape="1">
          <a:blip r:embed="rId3">
            <a:extLst>
              <a:ext uri="{28A0092B-C50C-407E-A947-70E740481C1C}">
                <a14:useLocalDpi xmlns:a14="http://schemas.microsoft.com/office/drawing/2010/main" val="0"/>
              </a:ext>
            </a:extLst>
          </a:blip>
          <a:srcRect l="67724" t="22718" r="5768" b="64169"/>
          <a:stretch/>
        </p:blipFill>
        <p:spPr>
          <a:xfrm>
            <a:off x="9036425" y="6911788"/>
            <a:ext cx="2904564" cy="766806"/>
          </a:xfrm>
          <a:prstGeom prst="rect">
            <a:avLst/>
          </a:prstGeom>
        </p:spPr>
      </p:pic>
    </p:spTree>
    <p:extLst>
      <p:ext uri="{BB962C8B-B14F-4D97-AF65-F5344CB8AC3E}">
        <p14:creationId xmlns:p14="http://schemas.microsoft.com/office/powerpoint/2010/main" val="17317988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txBox="1">
            <a:spLocks noGrp="1"/>
          </p:cNvSpPr>
          <p:nvPr/>
        </p:nvSpPr>
        <p:spPr>
          <a:xfrm>
            <a:off x="1072878" y="583988"/>
            <a:ext cx="7063588" cy="628377"/>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endParaRPr sz="4000" b="0" dirty="0">
              <a:latin typeface="Rockwell" panose="02060603020205020403" pitchFamily="18" charset="77"/>
              <a:cs typeface="Calibri" panose="020F0502020204030204"/>
            </a:endParaRPr>
          </a:p>
        </p:txBody>
      </p:sp>
      <p:sp>
        <p:nvSpPr>
          <p:cNvPr id="3" name="Title 1">
            <a:extLst>
              <a:ext uri="{FF2B5EF4-FFF2-40B4-BE49-F238E27FC236}">
                <a16:creationId xmlns:a16="http://schemas.microsoft.com/office/drawing/2014/main" id="{008B527B-0A49-68BB-46F8-1EE087AC2919}"/>
              </a:ext>
            </a:extLst>
          </p:cNvPr>
          <p:cNvSpPr txBox="1">
            <a:spLocks/>
          </p:cNvSpPr>
          <p:nvPr/>
        </p:nvSpPr>
        <p:spPr>
          <a:xfrm>
            <a:off x="892259" y="294675"/>
            <a:ext cx="8813457" cy="716122"/>
          </a:xfrm>
          <a:prstGeom prst="rect">
            <a:avLst/>
          </a:prstGeom>
        </p:spPr>
        <p:txBody>
          <a:bodyPr>
            <a:no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49213" marR="0" lvl="0" indent="0" defTabSz="895350" rtl="0" eaLnBrk="1" fontAlgn="base" latinLnBrk="0" hangingPunct="1">
              <a:lnSpc>
                <a:spcPct val="100000"/>
              </a:lnSpc>
              <a:spcBef>
                <a:spcPts val="0"/>
              </a:spcBef>
              <a:spcAft>
                <a:spcPct val="0"/>
              </a:spcAft>
              <a:buClr>
                <a:srgbClr val="0000FF"/>
              </a:buClr>
              <a:buSzPct val="120000"/>
              <a:buFontTx/>
              <a:buNone/>
              <a:tabLst/>
              <a:defRPr/>
            </a:pP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Peraturan</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Presiden</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Nomor</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28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Tahun</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2021 </a:t>
            </a:r>
            <a:r>
              <a:rPr kumimoji="1" lang="id-ID"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T</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en</a:t>
            </a:r>
            <a:r>
              <a:rPr kumimoji="1" lang="id-ID"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t</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an</a:t>
            </a:r>
            <a:r>
              <a:rPr kumimoji="1" lang="id-ID"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g</a:t>
            </a:r>
            <a:r>
              <a:rPr kumimoji="1" lang="id-ID"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r>
              <a:rPr kumimoji="1" lang="id-ID"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B</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adan</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Siber</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dan Sandi Negara</a:t>
            </a:r>
          </a:p>
        </p:txBody>
      </p:sp>
      <p:sp>
        <p:nvSpPr>
          <p:cNvPr id="4" name="모서리가 둥근 직사각형 3">
            <a:extLst>
              <a:ext uri="{FF2B5EF4-FFF2-40B4-BE49-F238E27FC236}">
                <a16:creationId xmlns:a16="http://schemas.microsoft.com/office/drawing/2014/main" id="{3B8E036B-C1E6-079D-A34D-35ACEAFCB5DB}"/>
              </a:ext>
            </a:extLst>
          </p:cNvPr>
          <p:cNvSpPr/>
          <p:nvPr/>
        </p:nvSpPr>
        <p:spPr>
          <a:xfrm>
            <a:off x="540733" y="2060400"/>
            <a:ext cx="11808552" cy="414660"/>
          </a:xfrm>
          <a:prstGeom prst="roundRect">
            <a:avLst>
              <a:gd name="adj" fmla="val 2108"/>
            </a:avLst>
          </a:prstGeom>
          <a:gradFill>
            <a:gsLst>
              <a:gs pos="36000">
                <a:schemeClr val="bg1"/>
              </a:gs>
              <a:gs pos="100000">
                <a:schemeClr val="bg1"/>
              </a:gs>
              <a:gs pos="94000">
                <a:srgbClr val="E6E6E6"/>
              </a:gs>
            </a:gsLst>
            <a:lin ang="5400000" scaled="1"/>
          </a:gradFill>
          <a:ln w="6350">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Lucida Sans Unicode"/>
              <a:ea typeface="맑은 고딕" panose="020B0503020000020004" pitchFamily="34" charset="-127"/>
              <a:cs typeface="+mn-cs"/>
              <a:sym typeface="Helvetica Light"/>
            </a:endParaRPr>
          </a:p>
        </p:txBody>
      </p:sp>
      <p:sp>
        <p:nvSpPr>
          <p:cNvPr id="5" name="모서리가 둥근 직사각형 3">
            <a:extLst>
              <a:ext uri="{FF2B5EF4-FFF2-40B4-BE49-F238E27FC236}">
                <a16:creationId xmlns:a16="http://schemas.microsoft.com/office/drawing/2014/main" id="{729371A8-2AAA-13B9-CEB0-FAF0FBEED6AF}"/>
              </a:ext>
            </a:extLst>
          </p:cNvPr>
          <p:cNvSpPr/>
          <p:nvPr/>
        </p:nvSpPr>
        <p:spPr>
          <a:xfrm>
            <a:off x="1089016" y="6398628"/>
            <a:ext cx="2755147" cy="757906"/>
          </a:xfrm>
          <a:prstGeom prst="roundRect">
            <a:avLst>
              <a:gd name="adj" fmla="val 2108"/>
            </a:avLst>
          </a:prstGeom>
          <a:gradFill>
            <a:gsLst>
              <a:gs pos="36000">
                <a:schemeClr val="bg1"/>
              </a:gs>
              <a:gs pos="100000">
                <a:schemeClr val="bg1"/>
              </a:gs>
              <a:gs pos="94000">
                <a:srgbClr val="E6E6E6"/>
              </a:gs>
            </a:gsLst>
            <a:lin ang="5400000" scaled="1"/>
          </a:gradFill>
          <a:ln w="6350">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Lucida Sans Unicode"/>
              <a:ea typeface="맑은 고딕" panose="020B0503020000020004" pitchFamily="34" charset="-127"/>
              <a:cs typeface="+mn-cs"/>
              <a:sym typeface="Helvetica Light"/>
            </a:endParaRPr>
          </a:p>
        </p:txBody>
      </p:sp>
      <p:sp>
        <p:nvSpPr>
          <p:cNvPr id="6" name="모서리가 둥근 직사각형 3">
            <a:extLst>
              <a:ext uri="{FF2B5EF4-FFF2-40B4-BE49-F238E27FC236}">
                <a16:creationId xmlns:a16="http://schemas.microsoft.com/office/drawing/2014/main" id="{6AA08E97-DDDD-41A7-E2ED-0CD2697446ED}"/>
              </a:ext>
            </a:extLst>
          </p:cNvPr>
          <p:cNvSpPr/>
          <p:nvPr/>
        </p:nvSpPr>
        <p:spPr>
          <a:xfrm>
            <a:off x="9298481" y="6397904"/>
            <a:ext cx="3249014" cy="933802"/>
          </a:xfrm>
          <a:prstGeom prst="roundRect">
            <a:avLst>
              <a:gd name="adj" fmla="val 2108"/>
            </a:avLst>
          </a:prstGeom>
          <a:gradFill>
            <a:gsLst>
              <a:gs pos="36000">
                <a:schemeClr val="bg1"/>
              </a:gs>
              <a:gs pos="100000">
                <a:schemeClr val="bg1"/>
              </a:gs>
              <a:gs pos="94000">
                <a:srgbClr val="E6E6E6"/>
              </a:gs>
            </a:gsLst>
            <a:lin ang="5400000" scaled="1"/>
          </a:gradFill>
          <a:ln w="6350">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Lucida Sans Unicode"/>
              <a:ea typeface="맑은 고딕" panose="020B0503020000020004" pitchFamily="34" charset="-127"/>
              <a:cs typeface="+mn-cs"/>
              <a:sym typeface="Helvetica Light"/>
            </a:endParaRPr>
          </a:p>
        </p:txBody>
      </p:sp>
      <p:sp>
        <p:nvSpPr>
          <p:cNvPr id="7" name="모서리가 둥근 직사각형 3">
            <a:extLst>
              <a:ext uri="{FF2B5EF4-FFF2-40B4-BE49-F238E27FC236}">
                <a16:creationId xmlns:a16="http://schemas.microsoft.com/office/drawing/2014/main" id="{DFFC4CCA-F84F-A89E-8B69-FC0B44C73367}"/>
              </a:ext>
            </a:extLst>
          </p:cNvPr>
          <p:cNvSpPr/>
          <p:nvPr/>
        </p:nvSpPr>
        <p:spPr>
          <a:xfrm>
            <a:off x="4626501" y="6431287"/>
            <a:ext cx="3914957" cy="933802"/>
          </a:xfrm>
          <a:prstGeom prst="roundRect">
            <a:avLst>
              <a:gd name="adj" fmla="val 2108"/>
            </a:avLst>
          </a:prstGeom>
          <a:gradFill>
            <a:gsLst>
              <a:gs pos="36000">
                <a:schemeClr val="bg1"/>
              </a:gs>
              <a:gs pos="100000">
                <a:schemeClr val="bg1"/>
              </a:gs>
              <a:gs pos="94000">
                <a:srgbClr val="E6E6E6"/>
              </a:gs>
            </a:gsLst>
            <a:lin ang="5400000" scaled="1"/>
          </a:gradFill>
          <a:ln w="6350">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Lucida Sans Unicode"/>
              <a:ea typeface="맑은 고딕" panose="020B0503020000020004" pitchFamily="34" charset="-127"/>
              <a:cs typeface="+mn-cs"/>
              <a:sym typeface="Helvetica Light"/>
            </a:endParaRPr>
          </a:p>
        </p:txBody>
      </p:sp>
      <p:sp>
        <p:nvSpPr>
          <p:cNvPr id="8" name="Rectangle 876">
            <a:extLst>
              <a:ext uri="{FF2B5EF4-FFF2-40B4-BE49-F238E27FC236}">
                <a16:creationId xmlns:a16="http://schemas.microsoft.com/office/drawing/2014/main" id="{DC8C53BB-1336-1CD2-CDC3-C8D0B618DC6A}"/>
              </a:ext>
            </a:extLst>
          </p:cNvPr>
          <p:cNvSpPr>
            <a:spLocks noChangeArrowheads="1"/>
          </p:cNvSpPr>
          <p:nvPr/>
        </p:nvSpPr>
        <p:spPr bwMode="auto">
          <a:xfrm>
            <a:off x="541467" y="3551213"/>
            <a:ext cx="3779165" cy="2034276"/>
          </a:xfrm>
          <a:prstGeom prst="rect">
            <a:avLst/>
          </a:prstGeom>
          <a:gradFill>
            <a:gsLst>
              <a:gs pos="0">
                <a:srgbClr val="E7F6FF"/>
              </a:gs>
              <a:gs pos="100000">
                <a:srgbClr val="E7F6FF">
                  <a:alpha val="0"/>
                </a:srgbClr>
              </a:gs>
            </a:gsLst>
            <a:lin ang="5400000" scaled="0"/>
          </a:gradFill>
          <a:ln w="19050" algn="ctr">
            <a:gradFill>
              <a:gsLst>
                <a:gs pos="45000">
                  <a:srgbClr val="336699"/>
                </a:gs>
                <a:gs pos="100000">
                  <a:srgbClr val="336699">
                    <a:alpha val="0"/>
                  </a:srgbClr>
                </a:gs>
              </a:gsLst>
              <a:lin ang="5400000" scaled="0"/>
            </a:gra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dirty="0">
              <a:ln>
                <a:noFill/>
              </a:ln>
              <a:solidFill>
                <a:prstClr val="black"/>
              </a:solidFill>
              <a:effectLst/>
              <a:uLnTx/>
              <a:uFillTx/>
              <a:latin typeface="굴림체" pitchFamily="49" charset="-127"/>
              <a:ea typeface="굴림체" pitchFamily="49" charset="-127"/>
              <a:cs typeface="+mn-cs"/>
              <a:sym typeface="Helvetica Light"/>
            </a:endParaRPr>
          </a:p>
        </p:txBody>
      </p:sp>
      <p:sp>
        <p:nvSpPr>
          <p:cNvPr id="9" name="Rectangle 876">
            <a:extLst>
              <a:ext uri="{FF2B5EF4-FFF2-40B4-BE49-F238E27FC236}">
                <a16:creationId xmlns:a16="http://schemas.microsoft.com/office/drawing/2014/main" id="{E55FAD3B-99FD-10E1-EDC3-2D18659C8AE3}"/>
              </a:ext>
            </a:extLst>
          </p:cNvPr>
          <p:cNvSpPr>
            <a:spLocks noChangeArrowheads="1"/>
          </p:cNvSpPr>
          <p:nvPr/>
        </p:nvSpPr>
        <p:spPr bwMode="auto">
          <a:xfrm>
            <a:off x="540733" y="2507900"/>
            <a:ext cx="4559474" cy="956442"/>
          </a:xfrm>
          <a:prstGeom prst="rect">
            <a:avLst/>
          </a:prstGeom>
          <a:gradFill>
            <a:gsLst>
              <a:gs pos="0">
                <a:srgbClr val="E7F6FF"/>
              </a:gs>
              <a:gs pos="100000">
                <a:srgbClr val="E7F6FF">
                  <a:alpha val="0"/>
                </a:srgbClr>
              </a:gs>
            </a:gsLst>
            <a:lin ang="5400000" scaled="0"/>
          </a:gradFill>
          <a:ln w="19050" algn="ctr">
            <a:gradFill>
              <a:gsLst>
                <a:gs pos="45000">
                  <a:srgbClr val="336699"/>
                </a:gs>
                <a:gs pos="100000">
                  <a:srgbClr val="336699">
                    <a:alpha val="0"/>
                  </a:srgbClr>
                </a:gs>
              </a:gsLst>
              <a:lin ang="5400000" scaled="0"/>
            </a:gra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dirty="0">
              <a:ln>
                <a:noFill/>
              </a:ln>
              <a:solidFill>
                <a:prstClr val="black"/>
              </a:solidFill>
              <a:effectLst/>
              <a:uLnTx/>
              <a:uFillTx/>
              <a:latin typeface="굴림체" pitchFamily="49" charset="-127"/>
              <a:ea typeface="굴림체" pitchFamily="49" charset="-127"/>
              <a:cs typeface="+mn-cs"/>
              <a:sym typeface="Helvetica Light"/>
            </a:endParaRPr>
          </a:p>
        </p:txBody>
      </p:sp>
      <p:sp>
        <p:nvSpPr>
          <p:cNvPr id="10" name="오른쪽 화살표 7">
            <a:extLst>
              <a:ext uri="{FF2B5EF4-FFF2-40B4-BE49-F238E27FC236}">
                <a16:creationId xmlns:a16="http://schemas.microsoft.com/office/drawing/2014/main" id="{E1AEBF75-2023-6960-5A8F-043744636362}"/>
              </a:ext>
            </a:extLst>
          </p:cNvPr>
          <p:cNvSpPr/>
          <p:nvPr/>
        </p:nvSpPr>
        <p:spPr>
          <a:xfrm rot="5400000">
            <a:off x="5921106" y="5514587"/>
            <a:ext cx="1274762" cy="491875"/>
          </a:xfrm>
          <a:prstGeom prst="rightArrow">
            <a:avLst>
              <a:gd name="adj1" fmla="val 68572"/>
              <a:gd name="adj2" fmla="val 50000"/>
            </a:avLst>
          </a:prstGeom>
          <a:solidFill>
            <a:srgbClr val="5A97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굴림체" pitchFamily="49" charset="-127"/>
              <a:ea typeface="굴림체" pitchFamily="49" charset="-127"/>
              <a:cs typeface="+mn-cs"/>
              <a:sym typeface="Helvetica Light"/>
            </a:endParaRPr>
          </a:p>
        </p:txBody>
      </p:sp>
      <p:sp>
        <p:nvSpPr>
          <p:cNvPr id="11" name="Rectangle 876">
            <a:extLst>
              <a:ext uri="{FF2B5EF4-FFF2-40B4-BE49-F238E27FC236}">
                <a16:creationId xmlns:a16="http://schemas.microsoft.com/office/drawing/2014/main" id="{B8BCCF3B-BEB0-EB4F-0246-7479E07CB453}"/>
              </a:ext>
            </a:extLst>
          </p:cNvPr>
          <p:cNvSpPr>
            <a:spLocks noChangeArrowheads="1"/>
          </p:cNvSpPr>
          <p:nvPr/>
        </p:nvSpPr>
        <p:spPr bwMode="auto">
          <a:xfrm>
            <a:off x="8130902" y="2788045"/>
            <a:ext cx="4111227" cy="1638169"/>
          </a:xfrm>
          <a:prstGeom prst="rect">
            <a:avLst/>
          </a:prstGeom>
          <a:gradFill>
            <a:gsLst>
              <a:gs pos="0">
                <a:srgbClr val="E7F6FF"/>
              </a:gs>
              <a:gs pos="100000">
                <a:srgbClr val="E7F6FF">
                  <a:alpha val="0"/>
                </a:srgbClr>
              </a:gs>
            </a:gsLst>
            <a:lin ang="5400000" scaled="0"/>
          </a:gradFill>
          <a:ln w="19050" algn="ctr">
            <a:gradFill>
              <a:gsLst>
                <a:gs pos="45000">
                  <a:srgbClr val="336699"/>
                </a:gs>
                <a:gs pos="100000">
                  <a:srgbClr val="336699">
                    <a:alpha val="0"/>
                  </a:srgbClr>
                </a:gs>
              </a:gsLst>
              <a:lin ang="5400000" scaled="0"/>
            </a:gra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ko-KR" altLang="en-US" sz="1800" b="0" i="0" u="none" strike="noStrike" kern="1200" cap="none" spc="0" normalizeH="0" baseline="0" noProof="0" dirty="0">
              <a:ln>
                <a:noFill/>
              </a:ln>
              <a:solidFill>
                <a:prstClr val="black"/>
              </a:solidFill>
              <a:effectLst/>
              <a:uLnTx/>
              <a:uFillTx/>
              <a:latin typeface="굴림체" pitchFamily="49" charset="-127"/>
              <a:ea typeface="굴림체" pitchFamily="49" charset="-127"/>
              <a:cs typeface="+mn-cs"/>
              <a:sym typeface="Helvetica Light"/>
            </a:endParaRPr>
          </a:p>
        </p:txBody>
      </p:sp>
      <p:cxnSp>
        <p:nvCxnSpPr>
          <p:cNvPr id="12" name="직선 연결선 39">
            <a:extLst>
              <a:ext uri="{FF2B5EF4-FFF2-40B4-BE49-F238E27FC236}">
                <a16:creationId xmlns:a16="http://schemas.microsoft.com/office/drawing/2014/main" id="{B39E5F6C-593A-BEAD-3016-ECAAE132FD99}"/>
              </a:ext>
            </a:extLst>
          </p:cNvPr>
          <p:cNvCxnSpPr>
            <a:cxnSpLocks/>
          </p:cNvCxnSpPr>
          <p:nvPr/>
        </p:nvCxnSpPr>
        <p:spPr>
          <a:xfrm flipH="1">
            <a:off x="4172628" y="3653709"/>
            <a:ext cx="1383692" cy="1756462"/>
          </a:xfrm>
          <a:prstGeom prst="line">
            <a:avLst/>
          </a:prstGeom>
          <a:ln w="19050">
            <a:solidFill>
              <a:schemeClr val="bg1"/>
            </a:solidFill>
            <a:headEnd type="oval"/>
            <a:tailEnd type="oval"/>
          </a:ln>
          <a:effectLst>
            <a:glow rad="63500">
              <a:srgbClr val="267DE6"/>
            </a:glow>
          </a:effectLst>
        </p:spPr>
        <p:style>
          <a:lnRef idx="1">
            <a:schemeClr val="accent1"/>
          </a:lnRef>
          <a:fillRef idx="0">
            <a:schemeClr val="accent1"/>
          </a:fillRef>
          <a:effectRef idx="0">
            <a:schemeClr val="accent1"/>
          </a:effectRef>
          <a:fontRef idx="minor">
            <a:schemeClr val="tx1"/>
          </a:fontRef>
        </p:style>
      </p:cxnSp>
      <p:sp>
        <p:nvSpPr>
          <p:cNvPr id="13" name="직사각형 11">
            <a:extLst>
              <a:ext uri="{FF2B5EF4-FFF2-40B4-BE49-F238E27FC236}">
                <a16:creationId xmlns:a16="http://schemas.microsoft.com/office/drawing/2014/main" id="{391F0015-8DDE-4551-FDE5-3DBA4703CDE4}"/>
              </a:ext>
            </a:extLst>
          </p:cNvPr>
          <p:cNvSpPr>
            <a:spLocks noChangeArrowheads="1"/>
          </p:cNvSpPr>
          <p:nvPr/>
        </p:nvSpPr>
        <p:spPr bwMode="auto">
          <a:xfrm>
            <a:off x="4688312" y="6465080"/>
            <a:ext cx="3789340" cy="861774"/>
          </a:xfrm>
          <a:prstGeom prst="rect">
            <a:avLst/>
          </a:prstGeom>
          <a:noFill/>
          <a:ln w="19050" algn="ctr">
            <a:noFill/>
            <a:round/>
            <a:headEnd/>
            <a:tailEnd/>
          </a:ln>
          <a:effectLst/>
        </p:spPr>
        <p:txBody>
          <a:bodyPr wrap="square" lIns="0" tIns="0" rIns="0" bIns="0" anchor="ctr">
            <a:spAutoFit/>
            <a:scene3d>
              <a:camera prst="orthographicFront"/>
              <a:lightRig rig="threePt" dir="t"/>
            </a:scene3d>
            <a:sp3d contourW="25400">
              <a:contourClr>
                <a:schemeClr val="tx2">
                  <a:lumMod val="50000"/>
                </a:schemeClr>
              </a:contourClr>
            </a:sp3d>
          </a:bodyPr>
          <a:lstStyle/>
          <a:p>
            <a:pPr marL="0" marR="0" lvl="0" indent="0" algn="l" defTabSz="895350" rtl="0" eaLnBrk="1" fontAlgn="auto" latinLnBrk="0" hangingPunct="1">
              <a:lnSpc>
                <a:spcPct val="100000"/>
              </a:lnSpc>
              <a:spcBef>
                <a:spcPts val="0"/>
              </a:spcBef>
              <a:spcAft>
                <a:spcPts val="0"/>
              </a:spcAft>
              <a:buClrTx/>
              <a:buSzPct val="120000"/>
              <a:buFontTx/>
              <a:buNone/>
              <a:tabLst/>
              <a:defRPr/>
            </a:pPr>
            <a:r>
              <a:rPr kumimoji="1" lang="id-ID"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Membangun dan membentuk</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id-ID"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kekuatan nasional  </a:t>
            </a:r>
            <a:r>
              <a:rPr kumimoji="1" lang="en-US" altLang="ko-KR" sz="1400" b="1" i="0"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aspek</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en-US" altLang="ko-KR" sz="1400" b="1" i="0"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kamsiber</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yang </a:t>
            </a:r>
            <a:r>
              <a:rPr kumimoji="1" lang="id-ID"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wajib mendukung </a:t>
            </a:r>
            <a:r>
              <a:rPr kumimoji="1" lang="en-US" altLang="ko-KR" sz="1400" b="1" i="0"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secara</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id-ID"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komprehensif dan integral</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en-US" altLang="ko-KR" sz="1400" b="1" i="0"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kepentingan</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en-US" altLang="ko-KR" sz="1400" b="1" i="0"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kamnas</a:t>
            </a:r>
            <a:endParaRPr kumimoji="1" lang="en-US" altLang="ko-KR" sz="1400" b="1" i="0" u="none" strike="noStrike" kern="0" cap="none" spc="0" normalizeH="0" baseline="0" noProof="0" dirty="0">
              <a:ln>
                <a:noFill/>
              </a:ln>
              <a:solidFill>
                <a:srgbClr val="002060"/>
              </a:solidFill>
              <a:effectLst>
                <a:glow rad="228600">
                  <a:srgbClr val="DA1F28">
                    <a:satMod val="175000"/>
                    <a:alpha val="40000"/>
                  </a:srgbClr>
                </a:glow>
              </a:effectLst>
              <a:uLnTx/>
              <a:uFillTx/>
              <a:latin typeface="Tahoma" pitchFamily="34" charset="0"/>
              <a:ea typeface="굴림체" pitchFamily="49" charset="-127"/>
              <a:cs typeface="Tahoma" pitchFamily="34" charset="0"/>
              <a:sym typeface="Helvetica Light"/>
            </a:endParaRPr>
          </a:p>
        </p:txBody>
      </p:sp>
      <p:sp>
        <p:nvSpPr>
          <p:cNvPr id="14" name="Text Box 185">
            <a:extLst>
              <a:ext uri="{FF2B5EF4-FFF2-40B4-BE49-F238E27FC236}">
                <a16:creationId xmlns:a16="http://schemas.microsoft.com/office/drawing/2014/main" id="{FBE5E720-028E-43DF-636A-8395723EB19C}"/>
              </a:ext>
            </a:extLst>
          </p:cNvPr>
          <p:cNvSpPr txBox="1">
            <a:spLocks noChangeArrowheads="1"/>
          </p:cNvSpPr>
          <p:nvPr/>
        </p:nvSpPr>
        <p:spPr bwMode="auto">
          <a:xfrm>
            <a:off x="5063336" y="3260639"/>
            <a:ext cx="2954878" cy="306986"/>
          </a:xfrm>
          <a:prstGeom prst="rect">
            <a:avLst/>
          </a:prstGeom>
          <a:noFill/>
          <a:ln w="19050" algn="ctr">
            <a:noFill/>
            <a:round/>
            <a:headEnd/>
            <a:tailEnd/>
          </a:ln>
        </p:spPr>
        <p:txBody>
          <a:bodyPr anchor="ctr">
            <a:scene3d>
              <a:camera prst="orthographicFront"/>
              <a:lightRig rig="threePt" dir="t"/>
            </a:scene3d>
            <a:sp3d contourW="25400">
              <a:contourClr>
                <a:schemeClr val="bg1"/>
              </a:contourClr>
            </a:sp3d>
          </a:bodyPr>
          <a:lstStyle/>
          <a:p>
            <a:pPr marL="49213" marR="0" lvl="0" indent="0" algn="ctr" defTabSz="895350" rtl="0" eaLnBrk="1" fontAlgn="base" latinLnBrk="0" hangingPunct="1">
              <a:lnSpc>
                <a:spcPct val="100000"/>
              </a:lnSpc>
              <a:spcBef>
                <a:spcPts val="0"/>
              </a:spcBef>
              <a:spcAft>
                <a:spcPct val="0"/>
              </a:spcAft>
              <a:buClr>
                <a:srgbClr val="0000FF"/>
              </a:buClr>
              <a:buSzPct val="120000"/>
              <a:buFontTx/>
              <a:buNone/>
              <a:tabLst/>
              <a:defRPr/>
            </a:pPr>
            <a:r>
              <a:rPr kumimoji="1" lang="en-US" altLang="ko-KR" sz="1100" b="1" i="0" u="none" strike="noStrike" kern="1200" cap="none" spc="0" normalizeH="0" baseline="0" noProof="0" dirty="0">
                <a:ln>
                  <a:noFill/>
                </a:ln>
                <a:solidFill>
                  <a:prstClr val="black"/>
                </a:solidFill>
                <a:effectLst/>
                <a:uLnTx/>
                <a:uFillTx/>
                <a:latin typeface="Tahoma" pitchFamily="34" charset="0"/>
                <a:ea typeface="굴림체" pitchFamily="49" charset="-127"/>
                <a:cs typeface="Tahoma" pitchFamily="34" charset="0"/>
                <a:sym typeface="Helvetica Light"/>
              </a:rPr>
              <a:t>BADAN SIBER DAN SANDI NEGARA</a:t>
            </a:r>
          </a:p>
        </p:txBody>
      </p:sp>
      <p:sp>
        <p:nvSpPr>
          <p:cNvPr id="18" name="Rectangle 256">
            <a:extLst>
              <a:ext uri="{FF2B5EF4-FFF2-40B4-BE49-F238E27FC236}">
                <a16:creationId xmlns:a16="http://schemas.microsoft.com/office/drawing/2014/main" id="{A517F549-95D2-C46A-192E-F4E5ED29CCA5}"/>
              </a:ext>
            </a:extLst>
          </p:cNvPr>
          <p:cNvSpPr>
            <a:spLocks noChangeArrowheads="1"/>
          </p:cNvSpPr>
          <p:nvPr/>
        </p:nvSpPr>
        <p:spPr bwMode="auto">
          <a:xfrm>
            <a:off x="5943598" y="4300997"/>
            <a:ext cx="1039162" cy="263450"/>
          </a:xfrm>
          <a:prstGeom prst="rect">
            <a:avLst/>
          </a:prstGeom>
          <a:noFill/>
          <a:ln w="19050" algn="ctr">
            <a:noFill/>
            <a:round/>
            <a:headEnd/>
            <a:tailEnd/>
          </a:ln>
        </p:spPr>
        <p:txBody>
          <a:bodyPr anchor="ctr">
            <a:scene3d>
              <a:camera prst="orthographicFront"/>
              <a:lightRig rig="threePt" dir="t"/>
            </a:scene3d>
            <a:sp3d contourW="25400">
              <a:bevelT w="0" h="25400"/>
              <a:contourClr>
                <a:schemeClr val="bg1"/>
              </a:contourClr>
            </a:sp3d>
          </a:bodyPr>
          <a:lstStyle/>
          <a:p>
            <a:pPr marL="49213" marR="0" lvl="0" indent="0" algn="ctr" defTabSz="895350" rtl="0" eaLnBrk="1" fontAlgn="base" latinLnBrk="0" hangingPunct="1">
              <a:lnSpc>
                <a:spcPct val="100000"/>
              </a:lnSpc>
              <a:spcBef>
                <a:spcPts val="0"/>
              </a:spcBef>
              <a:spcAft>
                <a:spcPct val="0"/>
              </a:spcAft>
              <a:buClr>
                <a:srgbClr val="0000FF"/>
              </a:buClr>
              <a:buSzPct val="120000"/>
              <a:buFontTx/>
              <a:buNone/>
              <a:tabLst/>
              <a:defRPr/>
            </a:pPr>
            <a:r>
              <a:rPr kumimoji="1" lang="en-US" altLang="ko-KR" sz="2000" b="1" i="0" u="none" strike="noStrike" kern="1200" cap="none" spc="0" normalizeH="0" baseline="0" noProof="0" dirty="0">
                <a:ln>
                  <a:noFill/>
                </a:ln>
                <a:solidFill>
                  <a:srgbClr val="1F497D"/>
                </a:solidFill>
                <a:effectLst/>
                <a:uLnTx/>
                <a:uFillTx/>
                <a:latin typeface="Tahoma" pitchFamily="34" charset="0"/>
                <a:ea typeface="굴림체" pitchFamily="49" charset="-127"/>
                <a:cs typeface="Tahoma" pitchFamily="34" charset="0"/>
                <a:sym typeface="Helvetica Light"/>
              </a:rPr>
              <a:t>SKSN</a:t>
            </a:r>
          </a:p>
        </p:txBody>
      </p:sp>
      <p:pic>
        <p:nvPicPr>
          <p:cNvPr id="19" name="Picture 18" descr="Logo&#10;&#10;Description automatically generated">
            <a:extLst>
              <a:ext uri="{FF2B5EF4-FFF2-40B4-BE49-F238E27FC236}">
                <a16:creationId xmlns:a16="http://schemas.microsoft.com/office/drawing/2014/main" id="{482C96E0-834D-0031-A2DB-E745B45AD06C}"/>
              </a:ext>
            </a:extLst>
          </p:cNvPr>
          <p:cNvPicPr>
            <a:picLocks noChangeAspect="1"/>
          </p:cNvPicPr>
          <p:nvPr/>
        </p:nvPicPr>
        <p:blipFill>
          <a:blip r:embed="rId2"/>
          <a:stretch>
            <a:fillRect/>
          </a:stretch>
        </p:blipFill>
        <p:spPr>
          <a:xfrm>
            <a:off x="5918631" y="2514499"/>
            <a:ext cx="1200200" cy="848830"/>
          </a:xfrm>
          <a:prstGeom prst="rect">
            <a:avLst/>
          </a:prstGeom>
        </p:spPr>
      </p:pic>
      <p:sp>
        <p:nvSpPr>
          <p:cNvPr id="20" name="Rectangle 256">
            <a:extLst>
              <a:ext uri="{FF2B5EF4-FFF2-40B4-BE49-F238E27FC236}">
                <a16:creationId xmlns:a16="http://schemas.microsoft.com/office/drawing/2014/main" id="{E5CE05DF-1341-8591-47A2-1118F1364310}"/>
              </a:ext>
            </a:extLst>
          </p:cNvPr>
          <p:cNvSpPr>
            <a:spLocks noChangeArrowheads="1"/>
          </p:cNvSpPr>
          <p:nvPr/>
        </p:nvSpPr>
        <p:spPr bwMode="auto">
          <a:xfrm>
            <a:off x="3206714" y="5342142"/>
            <a:ext cx="995905" cy="263450"/>
          </a:xfrm>
          <a:prstGeom prst="rect">
            <a:avLst/>
          </a:prstGeom>
          <a:noFill/>
          <a:ln w="19050" algn="ctr">
            <a:noFill/>
            <a:round/>
            <a:headEnd/>
            <a:tailEnd/>
          </a:ln>
        </p:spPr>
        <p:txBody>
          <a:bodyPr anchor="ctr">
            <a:scene3d>
              <a:camera prst="orthographicFront"/>
              <a:lightRig rig="threePt" dir="t"/>
            </a:scene3d>
            <a:sp3d contourW="25400">
              <a:bevelT w="0" h="25400"/>
              <a:contourClr>
                <a:schemeClr val="bg1"/>
              </a:contourClr>
            </a:sp3d>
          </a:bodyPr>
          <a:lstStyle/>
          <a:p>
            <a:pPr marL="49213" marR="0" lvl="0" indent="0" algn="ctr" defTabSz="895350" rtl="0" eaLnBrk="1" fontAlgn="base" latinLnBrk="0" hangingPunct="1">
              <a:lnSpc>
                <a:spcPct val="100000"/>
              </a:lnSpc>
              <a:spcBef>
                <a:spcPts val="0"/>
              </a:spcBef>
              <a:spcAft>
                <a:spcPct val="0"/>
              </a:spcAft>
              <a:buClr>
                <a:srgbClr val="0000FF"/>
              </a:buClr>
              <a:buSzPct val="120000"/>
              <a:buFontTx/>
              <a:buNone/>
              <a:tabLst/>
              <a:defRPr/>
            </a:pPr>
            <a:r>
              <a:rPr kumimoji="1" lang="en-US" altLang="ko-KR" sz="2000" b="1" i="0" u="none" strike="noStrike" kern="1200" cap="none" spc="0" normalizeH="0" baseline="0" noProof="0" dirty="0">
                <a:ln>
                  <a:noFill/>
                </a:ln>
                <a:solidFill>
                  <a:srgbClr val="1F497D"/>
                </a:solidFill>
                <a:effectLst/>
                <a:uLnTx/>
                <a:uFillTx/>
                <a:latin typeface="Tahoma" pitchFamily="34" charset="0"/>
                <a:ea typeface="굴림체" pitchFamily="49" charset="-127"/>
                <a:cs typeface="Tahoma" pitchFamily="34" charset="0"/>
                <a:sym typeface="Helvetica Light"/>
              </a:rPr>
              <a:t>MKS</a:t>
            </a:r>
          </a:p>
        </p:txBody>
      </p:sp>
      <p:sp>
        <p:nvSpPr>
          <p:cNvPr id="21" name="Rectangle 256">
            <a:extLst>
              <a:ext uri="{FF2B5EF4-FFF2-40B4-BE49-F238E27FC236}">
                <a16:creationId xmlns:a16="http://schemas.microsoft.com/office/drawing/2014/main" id="{0740CD08-3C36-DB2A-618C-C91536163B9C}"/>
              </a:ext>
            </a:extLst>
          </p:cNvPr>
          <p:cNvSpPr>
            <a:spLocks noChangeArrowheads="1"/>
          </p:cNvSpPr>
          <p:nvPr/>
        </p:nvSpPr>
        <p:spPr bwMode="auto">
          <a:xfrm>
            <a:off x="8610456" y="5226770"/>
            <a:ext cx="1278661" cy="272400"/>
          </a:xfrm>
          <a:prstGeom prst="rect">
            <a:avLst/>
          </a:prstGeom>
          <a:noFill/>
          <a:ln w="19050" algn="ctr">
            <a:noFill/>
            <a:round/>
            <a:headEnd/>
            <a:tailEnd/>
          </a:ln>
        </p:spPr>
        <p:txBody>
          <a:bodyPr anchor="ctr">
            <a:scene3d>
              <a:camera prst="orthographicFront"/>
              <a:lightRig rig="threePt" dir="t"/>
            </a:scene3d>
            <a:sp3d contourW="25400">
              <a:bevelT w="0" h="25400"/>
              <a:contourClr>
                <a:schemeClr val="bg1"/>
              </a:contourClr>
            </a:sp3d>
          </a:bodyPr>
          <a:lstStyle/>
          <a:p>
            <a:pPr marL="49213" marR="0" lvl="0" indent="0" algn="ctr" defTabSz="895350" rtl="0" eaLnBrk="1" fontAlgn="base" latinLnBrk="0" hangingPunct="1">
              <a:lnSpc>
                <a:spcPct val="100000"/>
              </a:lnSpc>
              <a:spcBef>
                <a:spcPts val="0"/>
              </a:spcBef>
              <a:spcAft>
                <a:spcPct val="0"/>
              </a:spcAft>
              <a:buClr>
                <a:srgbClr val="0000FF"/>
              </a:buClr>
              <a:buSzPct val="120000"/>
              <a:buFontTx/>
              <a:buNone/>
              <a:tabLst/>
              <a:defRPr/>
            </a:pPr>
            <a:r>
              <a:rPr kumimoji="1" lang="en-US" altLang="ko-KR" sz="2000" b="1" i="0" u="none" strike="noStrike" kern="1200" cap="none" spc="0" normalizeH="0" baseline="0" noProof="0" dirty="0">
                <a:ln>
                  <a:noFill/>
                </a:ln>
                <a:solidFill>
                  <a:srgbClr val="1F497D"/>
                </a:solidFill>
                <a:effectLst/>
                <a:uLnTx/>
                <a:uFillTx/>
                <a:latin typeface="Tahoma" pitchFamily="34" charset="0"/>
                <a:ea typeface="굴림체" pitchFamily="49" charset="-127"/>
                <a:cs typeface="Tahoma" pitchFamily="34" charset="0"/>
                <a:sym typeface="Helvetica Light"/>
              </a:rPr>
              <a:t>PIIV</a:t>
            </a:r>
          </a:p>
        </p:txBody>
      </p:sp>
      <p:sp>
        <p:nvSpPr>
          <p:cNvPr id="22" name="직사각형 11">
            <a:extLst>
              <a:ext uri="{FF2B5EF4-FFF2-40B4-BE49-F238E27FC236}">
                <a16:creationId xmlns:a16="http://schemas.microsoft.com/office/drawing/2014/main" id="{E920E804-B30C-15A1-BEF4-14939580824E}"/>
              </a:ext>
            </a:extLst>
          </p:cNvPr>
          <p:cNvSpPr>
            <a:spLocks noChangeArrowheads="1"/>
          </p:cNvSpPr>
          <p:nvPr/>
        </p:nvSpPr>
        <p:spPr bwMode="auto">
          <a:xfrm>
            <a:off x="9327968" y="6414619"/>
            <a:ext cx="3190037" cy="861774"/>
          </a:xfrm>
          <a:prstGeom prst="rect">
            <a:avLst/>
          </a:prstGeom>
          <a:noFill/>
          <a:ln w="19050" algn="ctr">
            <a:noFill/>
            <a:round/>
            <a:headEnd/>
            <a:tailEnd/>
          </a:ln>
          <a:effectLst/>
        </p:spPr>
        <p:txBody>
          <a:bodyPr wrap="square" lIns="0" tIns="0" rIns="0" bIns="0" anchor="ctr">
            <a:spAutoFit/>
            <a:scene3d>
              <a:camera prst="orthographicFront"/>
              <a:lightRig rig="threePt" dir="t"/>
            </a:scene3d>
            <a:sp3d contourW="25400">
              <a:contourClr>
                <a:schemeClr val="tx2">
                  <a:lumMod val="50000"/>
                </a:schemeClr>
              </a:contourClr>
            </a:sp3d>
          </a:bodyPr>
          <a:lstStyle/>
          <a:p>
            <a:pPr marL="0" marR="0" lvl="0" indent="0" algn="l" defTabSz="895350" rtl="0" eaLnBrk="1" fontAlgn="auto" latinLnBrk="0" hangingPunct="1">
              <a:lnSpc>
                <a:spcPct val="100000"/>
              </a:lnSpc>
              <a:spcBef>
                <a:spcPts val="0"/>
              </a:spcBef>
              <a:spcAft>
                <a:spcPts val="0"/>
              </a:spcAft>
              <a:buClrTx/>
              <a:buSzPct val="120000"/>
              <a:buFontTx/>
              <a:buNone/>
              <a:tabLst/>
              <a:defRPr/>
            </a:pPr>
            <a:r>
              <a:rPr kumimoji="1" lang="id-ID"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Membangun dan mengonsolidasikan </a:t>
            </a:r>
            <a:r>
              <a:rPr kumimoji="1" lang="en-US" altLang="ko-KR" sz="1400" b="1" i="0"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sistem</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en-US" altLang="ko-KR" sz="1400" b="1" i="0"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proteksi</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id-ID"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pada</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nn-NO"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seluruh infrastruktur informasi vital</a:t>
            </a:r>
            <a:endParaRPr kumimoji="1" lang="en-US" altLang="ko-KR" sz="1400" b="1" i="0" u="none" strike="noStrike" kern="0" cap="none" spc="0" normalizeH="0" baseline="0" noProof="0" dirty="0">
              <a:ln>
                <a:noFill/>
              </a:ln>
              <a:solidFill>
                <a:srgbClr val="002060"/>
              </a:solidFill>
              <a:effectLst>
                <a:glow rad="228600">
                  <a:srgbClr val="DA1F28">
                    <a:satMod val="175000"/>
                    <a:alpha val="40000"/>
                  </a:srgbClr>
                </a:glow>
              </a:effectLst>
              <a:uLnTx/>
              <a:uFillTx/>
              <a:latin typeface="Tahoma" pitchFamily="34" charset="0"/>
              <a:ea typeface="굴림체" pitchFamily="49" charset="-127"/>
              <a:cs typeface="Tahoma" pitchFamily="34" charset="0"/>
              <a:sym typeface="Helvetica Light"/>
            </a:endParaRPr>
          </a:p>
        </p:txBody>
      </p:sp>
      <p:grpSp>
        <p:nvGrpSpPr>
          <p:cNvPr id="23" name="그룹 193">
            <a:extLst>
              <a:ext uri="{FF2B5EF4-FFF2-40B4-BE49-F238E27FC236}">
                <a16:creationId xmlns:a16="http://schemas.microsoft.com/office/drawing/2014/main" id="{0C14DBB4-DA0B-9B76-A2DD-923965B95B65}"/>
              </a:ext>
            </a:extLst>
          </p:cNvPr>
          <p:cNvGrpSpPr/>
          <p:nvPr/>
        </p:nvGrpSpPr>
        <p:grpSpPr>
          <a:xfrm>
            <a:off x="395760" y="6432952"/>
            <a:ext cx="721415" cy="670599"/>
            <a:chOff x="324849" y="1104900"/>
            <a:chExt cx="1001384" cy="914400"/>
          </a:xfrm>
        </p:grpSpPr>
        <p:sp>
          <p:nvSpPr>
            <p:cNvPr id="24" name="타원 188">
              <a:extLst>
                <a:ext uri="{FF2B5EF4-FFF2-40B4-BE49-F238E27FC236}">
                  <a16:creationId xmlns:a16="http://schemas.microsoft.com/office/drawing/2014/main" id="{37795B73-EBDC-40FC-7A51-7C28FC798959}"/>
                </a:ext>
              </a:extLst>
            </p:cNvPr>
            <p:cNvSpPr/>
            <p:nvPr/>
          </p:nvSpPr>
          <p:spPr>
            <a:xfrm>
              <a:off x="384448" y="1104900"/>
              <a:ext cx="914400" cy="914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white"/>
                </a:solidFill>
                <a:effectLst/>
                <a:uLnTx/>
                <a:uFillTx/>
                <a:latin typeface="Lucida Sans Unicode"/>
                <a:ea typeface="맑은 고딕" panose="020B0503020000020004" pitchFamily="34" charset="-127"/>
                <a:cs typeface="+mn-cs"/>
                <a:sym typeface="Helvetica Light"/>
              </a:endParaRPr>
            </a:p>
          </p:txBody>
        </p:sp>
        <p:pic>
          <p:nvPicPr>
            <p:cNvPr id="25" name="그림 21" descr="Untitled-37.png">
              <a:extLst>
                <a:ext uri="{FF2B5EF4-FFF2-40B4-BE49-F238E27FC236}">
                  <a16:creationId xmlns:a16="http://schemas.microsoft.com/office/drawing/2014/main" id="{91B080EF-EE5D-3B40-6E20-E1F35656E2FC}"/>
                </a:ext>
              </a:extLst>
            </p:cNvPr>
            <p:cNvPicPr>
              <a:picLocks noChangeAspect="1"/>
            </p:cNvPicPr>
            <p:nvPr/>
          </p:nvPicPr>
          <p:blipFill>
            <a:blip r:embed="rId3" cstate="print">
              <a:lum contrast="20000"/>
            </a:blip>
            <a:srcRect/>
            <a:stretch>
              <a:fillRect/>
            </a:stretch>
          </p:blipFill>
          <p:spPr bwMode="auto">
            <a:xfrm>
              <a:off x="445963" y="1171612"/>
              <a:ext cx="791367" cy="791366"/>
            </a:xfrm>
            <a:prstGeom prst="rect">
              <a:avLst/>
            </a:prstGeom>
            <a:noFill/>
            <a:ln w="9525">
              <a:noFill/>
              <a:miter lim="800000"/>
              <a:headEnd/>
              <a:tailEnd/>
            </a:ln>
          </p:spPr>
        </p:pic>
        <p:sp>
          <p:nvSpPr>
            <p:cNvPr id="26" name="직사각형 64">
              <a:extLst>
                <a:ext uri="{FF2B5EF4-FFF2-40B4-BE49-F238E27FC236}">
                  <a16:creationId xmlns:a16="http://schemas.microsoft.com/office/drawing/2014/main" id="{698E7897-51B1-7D8B-A23F-CCAE5BF80809}"/>
                </a:ext>
              </a:extLst>
            </p:cNvPr>
            <p:cNvSpPr>
              <a:spLocks noChangeArrowheads="1"/>
            </p:cNvSpPr>
            <p:nvPr/>
          </p:nvSpPr>
          <p:spPr bwMode="auto">
            <a:xfrm>
              <a:off x="324849" y="1308395"/>
              <a:ext cx="1001384" cy="503605"/>
            </a:xfrm>
            <a:prstGeom prst="rect">
              <a:avLst/>
            </a:prstGeom>
            <a:noFill/>
            <a:ln w="19050" algn="ctr">
              <a:noFill/>
              <a:round/>
              <a:headEnd/>
              <a:tailEnd/>
            </a:ln>
          </p:spPr>
          <p:txBody>
            <a:bodyPr wrap="square" anchor="t">
              <a:spAutoFit/>
              <a:scene3d>
                <a:camera prst="orthographicFront"/>
                <a:lightRig rig="threePt" dir="t"/>
              </a:scene3d>
              <a:sp3d contourW="31750">
                <a:bevelT w="0" h="25400"/>
                <a:contourClr>
                  <a:schemeClr val="bg1"/>
                </a:contourClr>
              </a:sp3d>
            </a:bodyPr>
            <a:lstStyle/>
            <a:p>
              <a:pPr marL="0" marR="0" lvl="0" indent="0" algn="ctr" defTabSz="895350" rtl="0" eaLnBrk="1" fontAlgn="base" latinLnBrk="0" hangingPunct="1">
                <a:lnSpc>
                  <a:spcPct val="100000"/>
                </a:lnSpc>
                <a:spcBef>
                  <a:spcPts val="0"/>
                </a:spcBef>
                <a:spcAft>
                  <a:spcPct val="0"/>
                </a:spcAft>
                <a:buClr>
                  <a:srgbClr val="2DA2BF">
                    <a:lumMod val="50000"/>
                  </a:srgbClr>
                </a:buClr>
                <a:buSzPct val="100000"/>
                <a:buFontTx/>
                <a:buNone/>
                <a:tabLst/>
                <a:defRPr/>
              </a:pPr>
              <a:r>
                <a:rPr kumimoji="1" lang="en-US" altLang="ko-KR" sz="1800" b="1" i="0" u="none" strike="noStrike" kern="1200" cap="none" spc="0" normalizeH="0" baseline="0" noProof="0" dirty="0">
                  <a:ln>
                    <a:noFill/>
                  </a:ln>
                  <a:solidFill>
                    <a:prstClr val="black">
                      <a:lumMod val="85000"/>
                      <a:lumOff val="15000"/>
                    </a:prstClr>
                  </a:solidFill>
                  <a:effectLst/>
                  <a:uLnTx/>
                  <a:uFillTx/>
                  <a:latin typeface="Tahoma" pitchFamily="34" charset="0"/>
                  <a:ea typeface="굴림체" pitchFamily="49" charset="-127"/>
                  <a:cs typeface="Tahoma" pitchFamily="34" charset="0"/>
                  <a:sym typeface="Helvetica Light"/>
                </a:rPr>
                <a:t>3</a:t>
              </a:r>
            </a:p>
          </p:txBody>
        </p:sp>
      </p:grpSp>
      <p:sp>
        <p:nvSpPr>
          <p:cNvPr id="27" name="직사각형 11">
            <a:extLst>
              <a:ext uri="{FF2B5EF4-FFF2-40B4-BE49-F238E27FC236}">
                <a16:creationId xmlns:a16="http://schemas.microsoft.com/office/drawing/2014/main" id="{CCE8C410-37DF-2242-B813-65DCFB44737D}"/>
              </a:ext>
            </a:extLst>
          </p:cNvPr>
          <p:cNvSpPr>
            <a:spLocks noChangeArrowheads="1"/>
          </p:cNvSpPr>
          <p:nvPr/>
        </p:nvSpPr>
        <p:spPr bwMode="auto">
          <a:xfrm>
            <a:off x="1167357" y="6444997"/>
            <a:ext cx="3251395" cy="646331"/>
          </a:xfrm>
          <a:prstGeom prst="rect">
            <a:avLst/>
          </a:prstGeom>
          <a:noFill/>
          <a:ln w="19050" algn="ctr">
            <a:noFill/>
            <a:round/>
            <a:headEnd/>
            <a:tailEnd/>
          </a:ln>
          <a:effectLst/>
        </p:spPr>
        <p:txBody>
          <a:bodyPr wrap="square" lIns="0" tIns="0" rIns="0" bIns="0" anchor="ctr">
            <a:spAutoFit/>
            <a:scene3d>
              <a:camera prst="orthographicFront"/>
              <a:lightRig rig="threePt" dir="t"/>
            </a:scene3d>
            <a:sp3d contourW="25400">
              <a:contourClr>
                <a:schemeClr val="tx2">
                  <a:lumMod val="50000"/>
                </a:schemeClr>
              </a:contourClr>
            </a:sp3d>
          </a:bodyPr>
          <a:lstStyle/>
          <a:p>
            <a:pPr marL="0" marR="0" lvl="0" indent="0" algn="l" defTabSz="895350" rtl="0" eaLnBrk="1" fontAlgn="auto" latinLnBrk="0" hangingPunct="1">
              <a:lnSpc>
                <a:spcPct val="100000"/>
              </a:lnSpc>
              <a:spcBef>
                <a:spcPts val="0"/>
              </a:spcBef>
              <a:spcAft>
                <a:spcPts val="0"/>
              </a:spcAft>
              <a:buClrTx/>
              <a:buSzPct val="120000"/>
              <a:buFontTx/>
              <a:buNone/>
              <a:tabLst/>
              <a:defRPr/>
            </a:pPr>
            <a:r>
              <a:rPr kumimoji="1" lang="id-ID"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Memelihara kesigapan dan ketahanan siber nasional</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id-ID"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menghadapi</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en-US" altLang="ko-KR" sz="1400" b="1" i="0"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ancaman</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en-US" altLang="ko-KR" sz="1400" b="1" i="0"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siber</a:t>
            </a:r>
            <a:r>
              <a:rPr kumimoji="1" lang="en-US" altLang="ko-KR" sz="1400" b="1" i="0"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p>
        </p:txBody>
      </p:sp>
      <p:sp>
        <p:nvSpPr>
          <p:cNvPr id="28" name="Freeform 15">
            <a:extLst>
              <a:ext uri="{FF2B5EF4-FFF2-40B4-BE49-F238E27FC236}">
                <a16:creationId xmlns:a16="http://schemas.microsoft.com/office/drawing/2014/main" id="{12CCB530-DA43-E382-D2C7-F84B43F3035D}"/>
              </a:ext>
            </a:extLst>
          </p:cNvPr>
          <p:cNvSpPr>
            <a:spLocks/>
          </p:cNvSpPr>
          <p:nvPr/>
        </p:nvSpPr>
        <p:spPr bwMode="auto">
          <a:xfrm rot="4088647" flipV="1">
            <a:off x="2204037" y="6882444"/>
            <a:ext cx="389340" cy="631625"/>
          </a:xfrm>
          <a:custGeom>
            <a:avLst/>
            <a:gdLst>
              <a:gd name="T0" fmla="*/ 0 w 1452"/>
              <a:gd name="T1" fmla="*/ 2147483647 h 1055"/>
              <a:gd name="T2" fmla="*/ 2147483647 w 1452"/>
              <a:gd name="T3" fmla="*/ 2147483647 h 1055"/>
              <a:gd name="T4" fmla="*/ 2147483647 w 1452"/>
              <a:gd name="T5" fmla="*/ 2147483647 h 1055"/>
              <a:gd name="T6" fmla="*/ 2147483647 w 1452"/>
              <a:gd name="T7" fmla="*/ 2147483647 h 1055"/>
              <a:gd name="T8" fmla="*/ 2147483647 w 1452"/>
              <a:gd name="T9" fmla="*/ 2147483647 h 1055"/>
              <a:gd name="T10" fmla="*/ 2147483647 w 1452"/>
              <a:gd name="T11" fmla="*/ 2147483647 h 1055"/>
              <a:gd name="T12" fmla="*/ 0 w 1452"/>
              <a:gd name="T13" fmla="*/ 2147483647 h 1055"/>
              <a:gd name="T14" fmla="*/ 0 60000 65536"/>
              <a:gd name="T15" fmla="*/ 0 60000 65536"/>
              <a:gd name="T16" fmla="*/ 0 60000 65536"/>
              <a:gd name="T17" fmla="*/ 0 60000 65536"/>
              <a:gd name="T18" fmla="*/ 0 60000 65536"/>
              <a:gd name="T19" fmla="*/ 0 60000 65536"/>
              <a:gd name="T20" fmla="*/ 0 60000 65536"/>
              <a:gd name="T21" fmla="*/ 0 w 1452"/>
              <a:gd name="T22" fmla="*/ 0 h 1055"/>
              <a:gd name="T23" fmla="*/ 1452 w 1452"/>
              <a:gd name="T24" fmla="*/ 1055 h 10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2" h="1055">
                <a:moveTo>
                  <a:pt x="0" y="1055"/>
                </a:moveTo>
                <a:cubicBezTo>
                  <a:pt x="144" y="0"/>
                  <a:pt x="1277" y="283"/>
                  <a:pt x="1277" y="283"/>
                </a:cubicBezTo>
                <a:lnTo>
                  <a:pt x="1254" y="192"/>
                </a:lnTo>
                <a:lnTo>
                  <a:pt x="1452" y="384"/>
                </a:lnTo>
                <a:lnTo>
                  <a:pt x="1211" y="444"/>
                </a:lnTo>
                <a:lnTo>
                  <a:pt x="1271" y="373"/>
                </a:lnTo>
                <a:cubicBezTo>
                  <a:pt x="1271" y="373"/>
                  <a:pt x="186" y="108"/>
                  <a:pt x="0" y="1055"/>
                </a:cubicBezTo>
                <a:close/>
              </a:path>
            </a:pathLst>
          </a:custGeom>
          <a:gradFill rotWithShape="1">
            <a:gsLst>
              <a:gs pos="0">
                <a:srgbClr val="66FFFF">
                  <a:alpha val="20000"/>
                </a:srgbClr>
              </a:gs>
              <a:gs pos="100000">
                <a:srgbClr val="00CCFF"/>
              </a:gs>
            </a:gsLst>
            <a:lin ang="0" scaled="1"/>
          </a:gra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sysClr val="windowText" lastClr="000000"/>
              </a:solidFill>
              <a:effectLst/>
              <a:uLnTx/>
              <a:uFillTx/>
              <a:latin typeface="Tahoma" pitchFamily="34" charset="0"/>
              <a:ea typeface="ヒラギノ角ゴ Pro W3" pitchFamily="28" charset="-128"/>
              <a:cs typeface="Tahoma" pitchFamily="34" charset="0"/>
              <a:sym typeface="Helvetica Light"/>
            </a:endParaRPr>
          </a:p>
        </p:txBody>
      </p:sp>
      <p:grpSp>
        <p:nvGrpSpPr>
          <p:cNvPr id="29" name="Group 28">
            <a:extLst>
              <a:ext uri="{FF2B5EF4-FFF2-40B4-BE49-F238E27FC236}">
                <a16:creationId xmlns:a16="http://schemas.microsoft.com/office/drawing/2014/main" id="{979ADA6D-FE58-58DB-C210-2C1421D85E53}"/>
              </a:ext>
            </a:extLst>
          </p:cNvPr>
          <p:cNvGrpSpPr/>
          <p:nvPr/>
        </p:nvGrpSpPr>
        <p:grpSpPr>
          <a:xfrm>
            <a:off x="410523" y="7157540"/>
            <a:ext cx="4009528" cy="392532"/>
            <a:chOff x="464062" y="5937547"/>
            <a:chExt cx="3217521" cy="933802"/>
          </a:xfrm>
        </p:grpSpPr>
        <p:sp>
          <p:nvSpPr>
            <p:cNvPr id="30" name="모서리가 둥근 직사각형 3">
              <a:extLst>
                <a:ext uri="{FF2B5EF4-FFF2-40B4-BE49-F238E27FC236}">
                  <a16:creationId xmlns:a16="http://schemas.microsoft.com/office/drawing/2014/main" id="{87F78979-B1C6-A356-A921-3FC078350AEA}"/>
                </a:ext>
              </a:extLst>
            </p:cNvPr>
            <p:cNvSpPr/>
            <p:nvPr/>
          </p:nvSpPr>
          <p:spPr>
            <a:xfrm>
              <a:off x="464062" y="5937547"/>
              <a:ext cx="3217521" cy="933802"/>
            </a:xfrm>
            <a:prstGeom prst="roundRect">
              <a:avLst>
                <a:gd name="adj" fmla="val 2108"/>
              </a:avLst>
            </a:prstGeom>
            <a:gradFill>
              <a:gsLst>
                <a:gs pos="36000">
                  <a:schemeClr val="bg1"/>
                </a:gs>
                <a:gs pos="100000">
                  <a:schemeClr val="bg1"/>
                </a:gs>
                <a:gs pos="94000">
                  <a:srgbClr val="E6E6E6"/>
                </a:gs>
              </a:gsLst>
              <a:lin ang="5400000" scaled="1"/>
            </a:gradFill>
            <a:ln w="6350">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Lucida Sans Unicode"/>
                <a:ea typeface="맑은 고딕" panose="020B0503020000020004" pitchFamily="34" charset="-127"/>
                <a:cs typeface="+mn-cs"/>
                <a:sym typeface="Helvetica Light"/>
              </a:endParaRPr>
            </a:p>
          </p:txBody>
        </p:sp>
        <p:sp>
          <p:nvSpPr>
            <p:cNvPr id="31" name="Rectangle 1">
              <a:extLst>
                <a:ext uri="{FF2B5EF4-FFF2-40B4-BE49-F238E27FC236}">
                  <a16:creationId xmlns:a16="http://schemas.microsoft.com/office/drawing/2014/main" id="{D66733D6-F366-F572-2525-5DFDA44ED119}"/>
                </a:ext>
              </a:extLst>
            </p:cNvPr>
            <p:cNvSpPr>
              <a:spLocks noChangeArrowheads="1"/>
            </p:cNvSpPr>
            <p:nvPr/>
          </p:nvSpPr>
          <p:spPr bwMode="auto">
            <a:xfrm>
              <a:off x="498569" y="6067377"/>
              <a:ext cx="3148080" cy="67414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6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Pidato</a:t>
              </a:r>
              <a:r>
                <a:rPr kumimoji="1" lang="en-US" altLang="ko-KR" sz="16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a:t>
              </a:r>
              <a:r>
                <a:rPr kumimoji="1" lang="en-US" altLang="ko-KR" sz="16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Presiden</a:t>
              </a:r>
              <a:r>
                <a:rPr kumimoji="1" lang="en-US" altLang="ko-KR" sz="16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RI 16 </a:t>
              </a:r>
              <a:r>
                <a:rPr kumimoji="1" lang="en-US" altLang="ko-KR" sz="16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Agustus</a:t>
              </a:r>
              <a:r>
                <a:rPr kumimoji="1" lang="en-US" altLang="ko-KR" sz="16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2019</a:t>
              </a:r>
            </a:p>
          </p:txBody>
        </p:sp>
      </p:grpSp>
      <p:cxnSp>
        <p:nvCxnSpPr>
          <p:cNvPr id="32" name="직선 연결선 39">
            <a:extLst>
              <a:ext uri="{FF2B5EF4-FFF2-40B4-BE49-F238E27FC236}">
                <a16:creationId xmlns:a16="http://schemas.microsoft.com/office/drawing/2014/main" id="{1C2D3A40-95C8-3725-044B-B8A3BB87F7C2}"/>
              </a:ext>
            </a:extLst>
          </p:cNvPr>
          <p:cNvCxnSpPr>
            <a:cxnSpLocks/>
          </p:cNvCxnSpPr>
          <p:nvPr/>
        </p:nvCxnSpPr>
        <p:spPr>
          <a:xfrm flipH="1" flipV="1">
            <a:off x="4956865" y="5760312"/>
            <a:ext cx="3218543" cy="23877"/>
          </a:xfrm>
          <a:prstGeom prst="line">
            <a:avLst/>
          </a:prstGeom>
          <a:ln w="19050">
            <a:solidFill>
              <a:schemeClr val="bg1"/>
            </a:solidFill>
            <a:headEnd type="oval"/>
            <a:tailEnd type="oval"/>
          </a:ln>
          <a:effectLst>
            <a:glow rad="63500">
              <a:srgbClr val="267DE6"/>
            </a:glow>
          </a:effectLst>
        </p:spPr>
        <p:style>
          <a:lnRef idx="1">
            <a:schemeClr val="accent1"/>
          </a:lnRef>
          <a:fillRef idx="0">
            <a:schemeClr val="accent1"/>
          </a:fillRef>
          <a:effectRef idx="0">
            <a:schemeClr val="accent1"/>
          </a:effectRef>
          <a:fontRef idx="minor">
            <a:schemeClr val="tx1"/>
          </a:fontRef>
        </p:style>
      </p:cxnSp>
      <p:cxnSp>
        <p:nvCxnSpPr>
          <p:cNvPr id="33" name="직선 연결선 39">
            <a:extLst>
              <a:ext uri="{FF2B5EF4-FFF2-40B4-BE49-F238E27FC236}">
                <a16:creationId xmlns:a16="http://schemas.microsoft.com/office/drawing/2014/main" id="{D9DECFD2-6E56-C1D8-CB7A-DBF82F925606}"/>
              </a:ext>
            </a:extLst>
          </p:cNvPr>
          <p:cNvCxnSpPr>
            <a:cxnSpLocks/>
          </p:cNvCxnSpPr>
          <p:nvPr/>
        </p:nvCxnSpPr>
        <p:spPr>
          <a:xfrm flipH="1" flipV="1">
            <a:off x="7523014" y="3582830"/>
            <a:ext cx="1276013" cy="1605626"/>
          </a:xfrm>
          <a:prstGeom prst="line">
            <a:avLst/>
          </a:prstGeom>
          <a:ln w="19050">
            <a:solidFill>
              <a:schemeClr val="bg1"/>
            </a:solidFill>
            <a:headEnd type="oval"/>
            <a:tailEnd type="oval"/>
          </a:ln>
          <a:effectLst>
            <a:glow rad="63500">
              <a:srgbClr val="267DE6"/>
            </a:glow>
          </a:effectLst>
        </p:spPr>
        <p:style>
          <a:lnRef idx="1">
            <a:schemeClr val="accent1"/>
          </a:lnRef>
          <a:fillRef idx="0">
            <a:schemeClr val="accent1"/>
          </a:fillRef>
          <a:effectRef idx="0">
            <a:schemeClr val="accent1"/>
          </a:effectRef>
          <a:fontRef idx="minor">
            <a:schemeClr val="tx1"/>
          </a:fontRef>
        </p:style>
      </p:cxnSp>
      <p:sp>
        <p:nvSpPr>
          <p:cNvPr id="34" name="직사각형 12">
            <a:extLst>
              <a:ext uri="{FF2B5EF4-FFF2-40B4-BE49-F238E27FC236}">
                <a16:creationId xmlns:a16="http://schemas.microsoft.com/office/drawing/2014/main" id="{44C85010-866A-0993-58EC-28D7BCADAD75}"/>
              </a:ext>
            </a:extLst>
          </p:cNvPr>
          <p:cNvSpPr>
            <a:spLocks noChangeArrowheads="1"/>
          </p:cNvSpPr>
          <p:nvPr/>
        </p:nvSpPr>
        <p:spPr bwMode="auto">
          <a:xfrm>
            <a:off x="2525259" y="5566483"/>
            <a:ext cx="2143958" cy="492443"/>
          </a:xfrm>
          <a:prstGeom prst="rect">
            <a:avLst/>
          </a:prstGeom>
          <a:noFill/>
          <a:ln w="19050" algn="ctr">
            <a:noFill/>
            <a:round/>
            <a:headEnd/>
            <a:tailEnd/>
          </a:ln>
          <a:effectLst/>
        </p:spPr>
        <p:txBody>
          <a:bodyPr wrap="square" lIns="0" tIns="0" rIns="0" bIns="0" anchor="ctr">
            <a:spAutoFit/>
            <a:scene3d>
              <a:camera prst="orthographicFront"/>
              <a:lightRig rig="threePt" dir="t"/>
            </a:scene3d>
            <a:sp3d contourW="25400">
              <a:contourClr>
                <a:schemeClr val="tx2">
                  <a:lumMod val="50000"/>
                </a:schemeClr>
              </a:contourClr>
            </a:sp3d>
          </a:bodyPr>
          <a:lstStyle/>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1" lang="en-US" altLang="ko-KR" sz="1600" b="1" i="1"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Manajemen</a:t>
            </a:r>
            <a:r>
              <a:rPr kumimoji="1" lang="en-US" altLang="ko-KR" sz="1600" b="1" i="1"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p>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1" lang="en-US" altLang="ko-KR" sz="1600" b="1" i="1"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Krisis</a:t>
            </a:r>
            <a:r>
              <a:rPr kumimoji="1" lang="en-US" altLang="ko-KR" sz="1600" b="1" i="1"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en-US" altLang="ko-KR" sz="1600" b="1" i="1"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Siber</a:t>
            </a:r>
            <a:endParaRPr kumimoji="1" lang="en-US" altLang="ko-KR" sz="1600" b="1" i="1"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endParaRPr>
          </a:p>
        </p:txBody>
      </p:sp>
      <p:sp>
        <p:nvSpPr>
          <p:cNvPr id="35" name="직사각형 12">
            <a:extLst>
              <a:ext uri="{FF2B5EF4-FFF2-40B4-BE49-F238E27FC236}">
                <a16:creationId xmlns:a16="http://schemas.microsoft.com/office/drawing/2014/main" id="{81DD71B1-334C-EEA5-5209-6EF0F85BA02C}"/>
              </a:ext>
            </a:extLst>
          </p:cNvPr>
          <p:cNvSpPr>
            <a:spLocks noChangeArrowheads="1"/>
          </p:cNvSpPr>
          <p:nvPr/>
        </p:nvSpPr>
        <p:spPr bwMode="auto">
          <a:xfrm>
            <a:off x="5016377" y="4556120"/>
            <a:ext cx="2862309" cy="492443"/>
          </a:xfrm>
          <a:prstGeom prst="rect">
            <a:avLst/>
          </a:prstGeom>
          <a:noFill/>
          <a:ln w="19050" algn="ctr">
            <a:noFill/>
            <a:round/>
            <a:headEnd/>
            <a:tailEnd/>
          </a:ln>
          <a:effectLst/>
        </p:spPr>
        <p:txBody>
          <a:bodyPr wrap="square" lIns="0" tIns="0" rIns="0" bIns="0" anchor="ctr">
            <a:spAutoFit/>
            <a:scene3d>
              <a:camera prst="orthographicFront"/>
              <a:lightRig rig="threePt" dir="t"/>
            </a:scene3d>
            <a:sp3d contourW="25400">
              <a:contourClr>
                <a:schemeClr val="tx2">
                  <a:lumMod val="50000"/>
                </a:schemeClr>
              </a:contourClr>
            </a:sp3d>
          </a:bodyPr>
          <a:lstStyle/>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1" lang="en-US" altLang="ko-KR" sz="1600" b="1" i="1"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Strategi </a:t>
            </a:r>
            <a:r>
              <a:rPr kumimoji="1" lang="en-US" altLang="ko-KR" sz="1600" b="1" i="1"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Keamanan</a:t>
            </a:r>
            <a:r>
              <a:rPr kumimoji="1" lang="en-US" altLang="ko-KR" sz="1600" b="1" i="1"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p>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1" lang="en-US" altLang="ko-KR" sz="1600" b="1" i="1"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Siber</a:t>
            </a:r>
            <a:r>
              <a:rPr kumimoji="1" lang="en-US" altLang="ko-KR" sz="1600" b="1" i="1"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Nasional</a:t>
            </a:r>
          </a:p>
        </p:txBody>
      </p:sp>
      <p:sp>
        <p:nvSpPr>
          <p:cNvPr id="36" name="직사각형 12">
            <a:extLst>
              <a:ext uri="{FF2B5EF4-FFF2-40B4-BE49-F238E27FC236}">
                <a16:creationId xmlns:a16="http://schemas.microsoft.com/office/drawing/2014/main" id="{9DC94C25-2F08-789E-0478-3F1B8996F469}"/>
              </a:ext>
            </a:extLst>
          </p:cNvPr>
          <p:cNvSpPr>
            <a:spLocks noChangeArrowheads="1"/>
          </p:cNvSpPr>
          <p:nvPr/>
        </p:nvSpPr>
        <p:spPr bwMode="auto">
          <a:xfrm>
            <a:off x="8261094" y="5457569"/>
            <a:ext cx="2277843" cy="646331"/>
          </a:xfrm>
          <a:prstGeom prst="rect">
            <a:avLst/>
          </a:prstGeom>
          <a:noFill/>
          <a:ln w="19050" algn="ctr">
            <a:noFill/>
            <a:round/>
            <a:headEnd/>
            <a:tailEnd/>
          </a:ln>
          <a:effectLst/>
        </p:spPr>
        <p:txBody>
          <a:bodyPr wrap="square" lIns="0" tIns="0" rIns="0" bIns="0" anchor="ctr">
            <a:spAutoFit/>
            <a:scene3d>
              <a:camera prst="orthographicFront"/>
              <a:lightRig rig="threePt" dir="t"/>
            </a:scene3d>
            <a:sp3d contourW="25400">
              <a:contourClr>
                <a:schemeClr val="tx2">
                  <a:lumMod val="50000"/>
                </a:schemeClr>
              </a:contourClr>
            </a:sp3d>
          </a:bodyPr>
          <a:lstStyle/>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1" lang="en-US" altLang="ko-KR" sz="1400" b="1" i="1"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Pelindungan</a:t>
            </a:r>
            <a:r>
              <a:rPr kumimoji="1" lang="en-US" altLang="ko-KR" sz="1400" b="1" i="1"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en-US" altLang="ko-KR" sz="1400" b="1" i="1"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Infrastruktur</a:t>
            </a:r>
            <a:r>
              <a:rPr kumimoji="1" lang="en-US" altLang="ko-KR" sz="1400" b="1" i="1"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a:t>
            </a:r>
            <a:r>
              <a:rPr kumimoji="1" lang="en-US" altLang="ko-KR" sz="1400" b="1" i="1" u="none" strike="noStrike" kern="0" cap="none" spc="0" normalizeH="0" baseline="0" noProof="0" dirty="0" err="1">
                <a:ln>
                  <a:noFill/>
                </a:ln>
                <a:solidFill>
                  <a:srgbClr val="002060"/>
                </a:solidFill>
                <a:effectLst/>
                <a:uLnTx/>
                <a:uFillTx/>
                <a:latin typeface="Tahoma" pitchFamily="34" charset="0"/>
                <a:ea typeface="굴림체" pitchFamily="49" charset="-127"/>
                <a:cs typeface="Tahoma" pitchFamily="34" charset="0"/>
                <a:sym typeface="Helvetica Light"/>
              </a:rPr>
              <a:t>Informasi</a:t>
            </a:r>
            <a:r>
              <a:rPr kumimoji="1" lang="en-US" altLang="ko-KR" sz="1400" b="1" i="1" u="none" strike="noStrike" kern="0" cap="none" spc="0" normalizeH="0" baseline="0" noProof="0" dirty="0">
                <a:ln>
                  <a:noFill/>
                </a:ln>
                <a:solidFill>
                  <a:srgbClr val="002060"/>
                </a:solidFill>
                <a:effectLst/>
                <a:uLnTx/>
                <a:uFillTx/>
                <a:latin typeface="Tahoma" pitchFamily="34" charset="0"/>
                <a:ea typeface="굴림체" pitchFamily="49" charset="-127"/>
                <a:cs typeface="Tahoma" pitchFamily="34" charset="0"/>
                <a:sym typeface="Helvetica Light"/>
              </a:rPr>
              <a:t> Vital</a:t>
            </a:r>
          </a:p>
        </p:txBody>
      </p:sp>
      <p:grpSp>
        <p:nvGrpSpPr>
          <p:cNvPr id="37" name="Group 36">
            <a:extLst>
              <a:ext uri="{FF2B5EF4-FFF2-40B4-BE49-F238E27FC236}">
                <a16:creationId xmlns:a16="http://schemas.microsoft.com/office/drawing/2014/main" id="{5DCD2AC9-F510-E636-C7BB-53489F848E1F}"/>
              </a:ext>
            </a:extLst>
          </p:cNvPr>
          <p:cNvGrpSpPr/>
          <p:nvPr/>
        </p:nvGrpSpPr>
        <p:grpSpPr>
          <a:xfrm>
            <a:off x="8175408" y="2566677"/>
            <a:ext cx="2826459" cy="806148"/>
            <a:chOff x="4675279" y="4945251"/>
            <a:chExt cx="2756357" cy="813232"/>
          </a:xfrm>
        </p:grpSpPr>
        <p:pic>
          <p:nvPicPr>
            <p:cNvPr id="38" name="Picture 3" descr="G:\혜선\ptline이혜선\포스코ICT\6.png">
              <a:extLst>
                <a:ext uri="{FF2B5EF4-FFF2-40B4-BE49-F238E27FC236}">
                  <a16:creationId xmlns:a16="http://schemas.microsoft.com/office/drawing/2014/main" id="{63139E9F-C326-299A-26F3-9C365C46E553}"/>
                </a:ext>
              </a:extLst>
            </p:cNvPr>
            <p:cNvPicPr>
              <a:picLocks noChangeAspect="1" noChangeArrowheads="1"/>
            </p:cNvPicPr>
            <p:nvPr/>
          </p:nvPicPr>
          <p:blipFill>
            <a:blip r:embed="rId4" cstate="email"/>
            <a:srcRect/>
            <a:stretch>
              <a:fillRect/>
            </a:stretch>
          </p:blipFill>
          <p:spPr bwMode="auto">
            <a:xfrm>
              <a:off x="4675279" y="4945251"/>
              <a:ext cx="2756357" cy="756768"/>
            </a:xfrm>
            <a:prstGeom prst="rect">
              <a:avLst/>
            </a:prstGeom>
            <a:noFill/>
            <a:effectLst/>
          </p:spPr>
        </p:pic>
        <p:sp>
          <p:nvSpPr>
            <p:cNvPr id="39" name="직사각형 12">
              <a:extLst>
                <a:ext uri="{FF2B5EF4-FFF2-40B4-BE49-F238E27FC236}">
                  <a16:creationId xmlns:a16="http://schemas.microsoft.com/office/drawing/2014/main" id="{64D6E524-EC33-C5A6-3336-D239C5B4E195}"/>
                </a:ext>
              </a:extLst>
            </p:cNvPr>
            <p:cNvSpPr>
              <a:spLocks noChangeArrowheads="1"/>
            </p:cNvSpPr>
            <p:nvPr/>
          </p:nvSpPr>
          <p:spPr bwMode="auto">
            <a:xfrm>
              <a:off x="4844826" y="5204485"/>
              <a:ext cx="2382062" cy="553998"/>
            </a:xfrm>
            <a:prstGeom prst="rect">
              <a:avLst/>
            </a:prstGeom>
            <a:noFill/>
            <a:ln w="19050" algn="ctr">
              <a:noFill/>
              <a:round/>
              <a:headEnd/>
              <a:tailEnd/>
            </a:ln>
            <a:effectLst/>
          </p:spPr>
          <p:txBody>
            <a:bodyPr wrap="none" lIns="0" tIns="0" rIns="0" bIns="0" anchor="ctr">
              <a:spAutoFit/>
              <a:scene3d>
                <a:camera prst="orthographicFront"/>
                <a:lightRig rig="threePt" dir="t"/>
              </a:scene3d>
              <a:sp3d contourW="25400">
                <a:bevelT w="0" h="25400"/>
                <a:contourClr>
                  <a:schemeClr val="tx2">
                    <a:lumMod val="50000"/>
                  </a:schemeClr>
                </a:contourClr>
              </a:sp3d>
            </a:bodyPr>
            <a:lstStyle/>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1" lang="en-US" altLang="ko-KR" sz="1200" b="1" i="1" u="none" strike="noStrike" kern="0" cap="none" spc="0" normalizeH="0" baseline="0" noProof="0" dirty="0" err="1">
                  <a:ln>
                    <a:solidFill>
                      <a:srgbClr val="FFFF00"/>
                    </a:solidFill>
                  </a:ln>
                  <a:solidFill>
                    <a:srgbClr val="FFFF00"/>
                  </a:solidFill>
                  <a:effectLst/>
                  <a:uLnTx/>
                  <a:uFillTx/>
                  <a:latin typeface="Tahoma" pitchFamily="34" charset="0"/>
                  <a:ea typeface="굴림체" pitchFamily="49" charset="-127"/>
                  <a:cs typeface="Tahoma" pitchFamily="34" charset="0"/>
                  <a:sym typeface="Helvetica Light"/>
                </a:rPr>
                <a:t>Cybersec</a:t>
              </a:r>
              <a:r>
                <a:rPr kumimoji="1" lang="en-US" altLang="ko-KR" sz="1200" b="1" i="1" u="none" strike="noStrike" kern="0" cap="none" spc="0" normalizeH="0" baseline="0" noProof="0" dirty="0">
                  <a:ln>
                    <a:solidFill>
                      <a:srgbClr val="FFFF00"/>
                    </a:solidFill>
                  </a:ln>
                  <a:solidFill>
                    <a:srgbClr val="FFFF00"/>
                  </a:solidFill>
                  <a:effectLst/>
                  <a:uLnTx/>
                  <a:uFillTx/>
                  <a:latin typeface="Tahoma" pitchFamily="34" charset="0"/>
                  <a:ea typeface="굴림체" pitchFamily="49" charset="-127"/>
                  <a:cs typeface="Tahoma" pitchFamily="34" charset="0"/>
                  <a:sym typeface="Helvetica Light"/>
                </a:rPr>
                <a:t> Governance Concept</a:t>
              </a:r>
            </a:p>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1" lang="en-US" altLang="ko-KR" sz="1200" b="1" i="0" u="none" strike="noStrike" kern="0" cap="none" spc="0" normalizeH="0" baseline="0" noProof="0" dirty="0" err="1">
                  <a:ln>
                    <a:solidFill>
                      <a:srgbClr val="FFFF00"/>
                    </a:solidFill>
                  </a:ln>
                  <a:solidFill>
                    <a:srgbClr val="FFFF00"/>
                  </a:solidFill>
                  <a:effectLst>
                    <a:outerShdw blurRad="38100" dist="38100" dir="2700000" algn="tl">
                      <a:srgbClr val="000000">
                        <a:alpha val="43137"/>
                      </a:srgbClr>
                    </a:outerShdw>
                  </a:effectLst>
                  <a:uLnTx/>
                  <a:uFillTx/>
                  <a:latin typeface="Tahoma" pitchFamily="34" charset="0"/>
                  <a:ea typeface="굴림체" pitchFamily="49" charset="-127"/>
                  <a:cs typeface="Tahoma" pitchFamily="34" charset="0"/>
                  <a:sym typeface="Helvetica Light"/>
                </a:rPr>
                <a:t>Prasyarat</a:t>
              </a:r>
              <a:r>
                <a:rPr kumimoji="1" lang="en-US" altLang="ko-KR" sz="1200" b="1" i="0" u="none" strike="noStrike" kern="0" cap="none" spc="0" normalizeH="0" baseline="0" noProof="0" dirty="0">
                  <a:ln>
                    <a:solidFill>
                      <a:srgbClr val="FFFF00"/>
                    </a:solidFill>
                  </a:ln>
                  <a:solidFill>
                    <a:srgbClr val="FFFF00"/>
                  </a:solidFill>
                  <a:effectLst>
                    <a:outerShdw blurRad="38100" dist="38100" dir="2700000" algn="tl">
                      <a:srgbClr val="000000">
                        <a:alpha val="43137"/>
                      </a:srgbClr>
                    </a:outerShdw>
                  </a:effectLst>
                  <a:uLnTx/>
                  <a:uFillTx/>
                  <a:latin typeface="Tahoma" pitchFamily="34" charset="0"/>
                  <a:ea typeface="굴림체" pitchFamily="49" charset="-127"/>
                  <a:cs typeface="Tahoma" pitchFamily="34" charset="0"/>
                  <a:sym typeface="Helvetica Light"/>
                </a:rPr>
                <a:t> </a:t>
              </a:r>
              <a:r>
                <a:rPr kumimoji="1" lang="en-US" altLang="ko-KR" sz="1200" b="1" i="0" u="none" strike="noStrike" kern="0" cap="none" spc="0" normalizeH="0" baseline="0" noProof="0" dirty="0">
                  <a:ln>
                    <a:solidFill>
                      <a:srgbClr val="FF0000"/>
                    </a:solidFill>
                  </a:ln>
                  <a:solidFill>
                    <a:srgbClr val="FF0000"/>
                  </a:solidFill>
                  <a:effectLst>
                    <a:outerShdw blurRad="38100" dist="38100" dir="2700000" algn="tl">
                      <a:srgbClr val="000000">
                        <a:alpha val="43137"/>
                      </a:srgbClr>
                    </a:outerShdw>
                  </a:effectLst>
                  <a:uLnTx/>
                  <a:uFillTx/>
                  <a:latin typeface="Tahoma" pitchFamily="34" charset="0"/>
                  <a:ea typeface="굴림체" pitchFamily="49" charset="-127"/>
                  <a:cs typeface="Tahoma" pitchFamily="34" charset="0"/>
                  <a:sym typeface="Helvetica Light"/>
                </a:rPr>
                <a:t>SIBER KELAS DUNIA</a:t>
              </a:r>
            </a:p>
            <a:p>
              <a:pPr marL="0" marR="0" lvl="0" indent="0" algn="ctr" defTabSz="895350" rtl="0" eaLnBrk="1" fontAlgn="auto" latinLnBrk="0" hangingPunct="1">
                <a:lnSpc>
                  <a:spcPct val="100000"/>
                </a:lnSpc>
                <a:spcBef>
                  <a:spcPts val="0"/>
                </a:spcBef>
                <a:spcAft>
                  <a:spcPts val="0"/>
                </a:spcAft>
                <a:buClrTx/>
                <a:buSzPct val="120000"/>
                <a:buFontTx/>
                <a:buNone/>
                <a:tabLst/>
                <a:defRPr/>
              </a:pPr>
              <a:endParaRPr kumimoji="1" lang="en-US" altLang="ko-KR" sz="1200" b="1" i="0" u="none" strike="noStrike" kern="0" cap="none" spc="0" normalizeH="0" baseline="0" noProof="0" dirty="0">
                <a:ln>
                  <a:solidFill>
                    <a:prstClr val="white"/>
                  </a:solidFill>
                </a:ln>
                <a:solidFill>
                  <a:srgbClr val="FFFF00"/>
                </a:solidFill>
                <a:effectLst>
                  <a:outerShdw blurRad="38100" dist="38100" dir="2700000" algn="tl">
                    <a:srgbClr val="000000">
                      <a:alpha val="43137"/>
                    </a:srgbClr>
                  </a:outerShdw>
                </a:effectLst>
                <a:uLnTx/>
                <a:uFillTx/>
                <a:latin typeface="Tahoma" pitchFamily="34" charset="0"/>
                <a:ea typeface="굴림체" pitchFamily="49" charset="-127"/>
                <a:cs typeface="Tahoma" pitchFamily="34" charset="0"/>
                <a:sym typeface="Helvetica Light"/>
              </a:endParaRPr>
            </a:p>
          </p:txBody>
        </p:sp>
      </p:grpSp>
      <p:pic>
        <p:nvPicPr>
          <p:cNvPr id="40" name="Picture 104" descr="64">
            <a:extLst>
              <a:ext uri="{FF2B5EF4-FFF2-40B4-BE49-F238E27FC236}">
                <a16:creationId xmlns:a16="http://schemas.microsoft.com/office/drawing/2014/main" id="{9B7BA6A1-44A4-DCE2-730F-0CBDEB77B664}"/>
              </a:ext>
            </a:extLst>
          </p:cNvPr>
          <p:cNvPicPr>
            <a:picLocks noChangeAspect="1" noChangeArrowheads="1"/>
          </p:cNvPicPr>
          <p:nvPr/>
        </p:nvPicPr>
        <p:blipFill>
          <a:blip r:embed="rId5" cstate="email">
            <a:grayscl/>
          </a:blip>
          <a:srcRect/>
          <a:stretch>
            <a:fillRect/>
          </a:stretch>
        </p:blipFill>
        <p:spPr bwMode="auto">
          <a:xfrm>
            <a:off x="8270329" y="3441158"/>
            <a:ext cx="97691" cy="99427"/>
          </a:xfrm>
          <a:prstGeom prst="rect">
            <a:avLst/>
          </a:prstGeom>
          <a:noFill/>
          <a:ln w="15875">
            <a:noFill/>
            <a:miter lim="800000"/>
            <a:headEnd/>
            <a:tailEnd/>
          </a:ln>
          <a:effectLst/>
        </p:spPr>
      </p:pic>
      <p:sp>
        <p:nvSpPr>
          <p:cNvPr id="41" name="Rectangle 1">
            <a:extLst>
              <a:ext uri="{FF2B5EF4-FFF2-40B4-BE49-F238E27FC236}">
                <a16:creationId xmlns:a16="http://schemas.microsoft.com/office/drawing/2014/main" id="{2B1B52E1-32D9-819F-3E6E-9BBD78886DB3}"/>
              </a:ext>
            </a:extLst>
          </p:cNvPr>
          <p:cNvSpPr>
            <a:spLocks noChangeArrowheads="1"/>
          </p:cNvSpPr>
          <p:nvPr/>
        </p:nvSpPr>
        <p:spPr bwMode="auto">
          <a:xfrm>
            <a:off x="8345410" y="3331109"/>
            <a:ext cx="2720613"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a:ln>
                  <a:noFill/>
                </a:ln>
                <a:solidFill>
                  <a:srgbClr val="000000">
                    <a:lumMod val="65000"/>
                    <a:lumOff val="35000"/>
                  </a:srgbClr>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a:t>
            </a:r>
            <a:r>
              <a:rPr kumimoji="1" lang="en-US" altLang="ko-KR" sz="1400" b="1" i="1"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mission oriented</a:t>
            </a:r>
            <a:r>
              <a:rPr kumimoji="1" lang="en-US" altLang="ko-KR" sz="14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a:t>
            </a:r>
          </a:p>
        </p:txBody>
      </p:sp>
      <p:sp>
        <p:nvSpPr>
          <p:cNvPr id="42" name="Rectangle 1">
            <a:extLst>
              <a:ext uri="{FF2B5EF4-FFF2-40B4-BE49-F238E27FC236}">
                <a16:creationId xmlns:a16="http://schemas.microsoft.com/office/drawing/2014/main" id="{AC60F4B9-913C-5B82-44C2-BC4DE3F3D6D3}"/>
              </a:ext>
            </a:extLst>
          </p:cNvPr>
          <p:cNvSpPr>
            <a:spLocks noChangeArrowheads="1"/>
          </p:cNvSpPr>
          <p:nvPr/>
        </p:nvSpPr>
        <p:spPr bwMode="auto">
          <a:xfrm>
            <a:off x="8320249" y="3524790"/>
            <a:ext cx="3780174" cy="11695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4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Tugas</a:t>
            </a:r>
            <a:r>
              <a:rPr kumimoji="1" lang="id-ID" altLang="ko-KR" sz="14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-tugas melaksanakan </a:t>
            </a:r>
            <a:r>
              <a:rPr kumimoji="1" lang="en-US" altLang="ko-KR" sz="14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kamsiber</a:t>
            </a:r>
            <a:r>
              <a:rPr kumimoji="1" lang="en-US" altLang="ko-KR" sz="14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a:t>
            </a:r>
            <a:r>
              <a:rPr kumimoji="1" lang="id-ID" altLang="ko-KR" sz="14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senantiasa dirancang </a:t>
            </a:r>
            <a:r>
              <a:rPr kumimoji="1" lang="en-US" altLang="ko-KR" sz="14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dengan</a:t>
            </a:r>
            <a:r>
              <a:rPr kumimoji="1" lang="id-ID" altLang="ko-KR" sz="14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tujuan </a:t>
            </a:r>
            <a:r>
              <a:rPr kumimoji="1" lang="en-US" altLang="ko-KR" sz="14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menyukseskan</a:t>
            </a:r>
            <a:r>
              <a:rPr kumimoji="1" lang="en-US" altLang="ko-KR" sz="14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a:t>
            </a:r>
            <a:r>
              <a:rPr kumimoji="1" lang="id-ID" altLang="ko-KR" sz="14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penyelenggaraan </a:t>
            </a:r>
            <a:r>
              <a:rPr kumimoji="1" lang="en-US" altLang="ko-KR" sz="14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pemerintahan</a:t>
            </a:r>
            <a:r>
              <a:rPr kumimoji="1" lang="en-US" altLang="ko-KR" sz="14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dan </a:t>
            </a:r>
            <a:r>
              <a:rPr kumimoji="1" lang="en-US" altLang="ko-KR" sz="14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melindungi</a:t>
            </a:r>
            <a:r>
              <a:rPr kumimoji="1" lang="en-US" altLang="ko-KR" sz="14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a:t>
            </a:r>
            <a:r>
              <a:rPr kumimoji="1" lang="en-US" altLang="ko-KR" sz="14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ekonomi</a:t>
            </a:r>
            <a:r>
              <a:rPr kumimoji="1" lang="en-US" altLang="ko-KR" sz="14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digital  </a:t>
            </a:r>
          </a:p>
        </p:txBody>
      </p:sp>
      <p:pic>
        <p:nvPicPr>
          <p:cNvPr id="43" name="Picture 104" descr="64">
            <a:extLst>
              <a:ext uri="{FF2B5EF4-FFF2-40B4-BE49-F238E27FC236}">
                <a16:creationId xmlns:a16="http://schemas.microsoft.com/office/drawing/2014/main" id="{21015E02-9F4A-EC77-958D-2BECFB010F1F}"/>
              </a:ext>
            </a:extLst>
          </p:cNvPr>
          <p:cNvPicPr>
            <a:picLocks noChangeAspect="1" noChangeArrowheads="1"/>
          </p:cNvPicPr>
          <p:nvPr/>
        </p:nvPicPr>
        <p:blipFill>
          <a:blip r:embed="rId5" cstate="email">
            <a:grayscl/>
          </a:blip>
          <a:srcRect/>
          <a:stretch>
            <a:fillRect/>
          </a:stretch>
        </p:blipFill>
        <p:spPr bwMode="auto">
          <a:xfrm>
            <a:off x="8270329" y="3668897"/>
            <a:ext cx="97691" cy="99427"/>
          </a:xfrm>
          <a:prstGeom prst="rect">
            <a:avLst/>
          </a:prstGeom>
          <a:noFill/>
          <a:ln w="15875">
            <a:noFill/>
            <a:miter lim="800000"/>
            <a:headEnd/>
            <a:tailEnd/>
          </a:ln>
          <a:effectLst/>
        </p:spPr>
      </p:pic>
      <p:grpSp>
        <p:nvGrpSpPr>
          <p:cNvPr id="44" name="Group 43">
            <a:extLst>
              <a:ext uri="{FF2B5EF4-FFF2-40B4-BE49-F238E27FC236}">
                <a16:creationId xmlns:a16="http://schemas.microsoft.com/office/drawing/2014/main" id="{524C781D-6490-EF60-5672-C6581EFC76E0}"/>
              </a:ext>
            </a:extLst>
          </p:cNvPr>
          <p:cNvGrpSpPr/>
          <p:nvPr/>
        </p:nvGrpSpPr>
        <p:grpSpPr>
          <a:xfrm>
            <a:off x="10728468" y="5240420"/>
            <a:ext cx="1699613" cy="933802"/>
            <a:chOff x="464062" y="5937547"/>
            <a:chExt cx="3217521" cy="933802"/>
          </a:xfrm>
        </p:grpSpPr>
        <p:sp>
          <p:nvSpPr>
            <p:cNvPr id="45" name="모서리가 둥근 직사각형 3">
              <a:extLst>
                <a:ext uri="{FF2B5EF4-FFF2-40B4-BE49-F238E27FC236}">
                  <a16:creationId xmlns:a16="http://schemas.microsoft.com/office/drawing/2014/main" id="{CC1EB2EA-27E4-B882-75B4-79AF1F488482}"/>
                </a:ext>
              </a:extLst>
            </p:cNvPr>
            <p:cNvSpPr/>
            <p:nvPr/>
          </p:nvSpPr>
          <p:spPr>
            <a:xfrm>
              <a:off x="464062" y="5937547"/>
              <a:ext cx="3217521" cy="933802"/>
            </a:xfrm>
            <a:prstGeom prst="roundRect">
              <a:avLst>
                <a:gd name="adj" fmla="val 2108"/>
              </a:avLst>
            </a:prstGeom>
            <a:gradFill>
              <a:gsLst>
                <a:gs pos="36000">
                  <a:schemeClr val="bg1"/>
                </a:gs>
                <a:gs pos="100000">
                  <a:schemeClr val="bg1"/>
                </a:gs>
                <a:gs pos="94000">
                  <a:srgbClr val="E6E6E6"/>
                </a:gs>
              </a:gsLst>
              <a:lin ang="5400000" scaled="1"/>
            </a:gradFill>
            <a:ln w="6350">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Lucida Sans Unicode"/>
                <a:ea typeface="맑은 고딕" panose="020B0503020000020004" pitchFamily="34" charset="-127"/>
                <a:cs typeface="+mn-cs"/>
                <a:sym typeface="Helvetica Light"/>
              </a:endParaRPr>
            </a:p>
          </p:txBody>
        </p:sp>
        <p:sp>
          <p:nvSpPr>
            <p:cNvPr id="46" name="Rectangle 1">
              <a:extLst>
                <a:ext uri="{FF2B5EF4-FFF2-40B4-BE49-F238E27FC236}">
                  <a16:creationId xmlns:a16="http://schemas.microsoft.com/office/drawing/2014/main" id="{BE0DFB81-2F88-285C-B36F-07EA9238BD7C}"/>
                </a:ext>
              </a:extLst>
            </p:cNvPr>
            <p:cNvSpPr>
              <a:spLocks noChangeArrowheads="1"/>
            </p:cNvSpPr>
            <p:nvPr/>
          </p:nvSpPr>
          <p:spPr bwMode="auto">
            <a:xfrm>
              <a:off x="498569" y="6112061"/>
              <a:ext cx="314808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6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Amanat</a:t>
              </a:r>
              <a:r>
                <a:rPr kumimoji="1" lang="en-US" altLang="ko-KR" sz="16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a:t>
              </a:r>
              <a:r>
                <a:rPr kumimoji="1" lang="en-US" altLang="ko-KR" sz="1600" b="1" i="0" u="none" strike="noStrike" kern="0" cap="none" spc="0" normalizeH="0" baseline="0" noProof="0" dirty="0" err="1">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Presiden</a:t>
              </a:r>
              <a:r>
                <a:rPr kumimoji="1" lang="en-US" altLang="ko-KR" sz="16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 RI</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600" b="1" i="0" u="none" strike="noStrike" kern="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sym typeface="Helvetica Light"/>
                </a:rPr>
                <a:t>21 Mei 2019</a:t>
              </a:r>
            </a:p>
          </p:txBody>
        </p:sp>
      </p:grpSp>
      <p:grpSp>
        <p:nvGrpSpPr>
          <p:cNvPr id="47" name="그룹 193">
            <a:extLst>
              <a:ext uri="{FF2B5EF4-FFF2-40B4-BE49-F238E27FC236}">
                <a16:creationId xmlns:a16="http://schemas.microsoft.com/office/drawing/2014/main" id="{50C197BF-0356-B775-2B5F-0D382B23C2EE}"/>
              </a:ext>
            </a:extLst>
          </p:cNvPr>
          <p:cNvGrpSpPr/>
          <p:nvPr/>
        </p:nvGrpSpPr>
        <p:grpSpPr>
          <a:xfrm>
            <a:off x="3900890" y="6442447"/>
            <a:ext cx="767487" cy="670599"/>
            <a:chOff x="324849" y="1104900"/>
            <a:chExt cx="1001384" cy="914400"/>
          </a:xfrm>
        </p:grpSpPr>
        <p:sp>
          <p:nvSpPr>
            <p:cNvPr id="48" name="타원 188">
              <a:extLst>
                <a:ext uri="{FF2B5EF4-FFF2-40B4-BE49-F238E27FC236}">
                  <a16:creationId xmlns:a16="http://schemas.microsoft.com/office/drawing/2014/main" id="{E073B97C-8014-2140-FE2D-35CCDEC00A82}"/>
                </a:ext>
              </a:extLst>
            </p:cNvPr>
            <p:cNvSpPr/>
            <p:nvPr/>
          </p:nvSpPr>
          <p:spPr>
            <a:xfrm>
              <a:off x="384448" y="1104900"/>
              <a:ext cx="914400" cy="914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white"/>
                </a:solidFill>
                <a:effectLst/>
                <a:uLnTx/>
                <a:uFillTx/>
                <a:latin typeface="Lucida Sans Unicode"/>
                <a:ea typeface="맑은 고딕" panose="020B0503020000020004" pitchFamily="34" charset="-127"/>
                <a:cs typeface="+mn-cs"/>
                <a:sym typeface="Helvetica Light"/>
              </a:endParaRPr>
            </a:p>
          </p:txBody>
        </p:sp>
        <p:pic>
          <p:nvPicPr>
            <p:cNvPr id="49" name="그림 21" descr="Untitled-37.png">
              <a:extLst>
                <a:ext uri="{FF2B5EF4-FFF2-40B4-BE49-F238E27FC236}">
                  <a16:creationId xmlns:a16="http://schemas.microsoft.com/office/drawing/2014/main" id="{5F3278D3-83C0-622A-3C3D-E6CE7F3666E1}"/>
                </a:ext>
              </a:extLst>
            </p:cNvPr>
            <p:cNvPicPr>
              <a:picLocks noChangeAspect="1"/>
            </p:cNvPicPr>
            <p:nvPr/>
          </p:nvPicPr>
          <p:blipFill>
            <a:blip r:embed="rId3" cstate="print">
              <a:lum contrast="20000"/>
            </a:blip>
            <a:srcRect/>
            <a:stretch>
              <a:fillRect/>
            </a:stretch>
          </p:blipFill>
          <p:spPr bwMode="auto">
            <a:xfrm>
              <a:off x="445963" y="1171612"/>
              <a:ext cx="791367" cy="791366"/>
            </a:xfrm>
            <a:prstGeom prst="rect">
              <a:avLst/>
            </a:prstGeom>
            <a:noFill/>
            <a:ln w="9525">
              <a:noFill/>
              <a:miter lim="800000"/>
              <a:headEnd/>
              <a:tailEnd/>
            </a:ln>
          </p:spPr>
        </p:pic>
        <p:sp>
          <p:nvSpPr>
            <p:cNvPr id="50" name="직사각형 64">
              <a:extLst>
                <a:ext uri="{FF2B5EF4-FFF2-40B4-BE49-F238E27FC236}">
                  <a16:creationId xmlns:a16="http://schemas.microsoft.com/office/drawing/2014/main" id="{81435E45-295F-CFE3-46DC-04AB6226AF39}"/>
                </a:ext>
              </a:extLst>
            </p:cNvPr>
            <p:cNvSpPr>
              <a:spLocks noChangeArrowheads="1"/>
            </p:cNvSpPr>
            <p:nvPr/>
          </p:nvSpPr>
          <p:spPr bwMode="auto">
            <a:xfrm>
              <a:off x="324849" y="1308395"/>
              <a:ext cx="1001384" cy="503605"/>
            </a:xfrm>
            <a:prstGeom prst="rect">
              <a:avLst/>
            </a:prstGeom>
            <a:noFill/>
            <a:ln w="19050" algn="ctr">
              <a:noFill/>
              <a:round/>
              <a:headEnd/>
              <a:tailEnd/>
            </a:ln>
          </p:spPr>
          <p:txBody>
            <a:bodyPr wrap="square" anchor="t">
              <a:spAutoFit/>
              <a:scene3d>
                <a:camera prst="orthographicFront"/>
                <a:lightRig rig="threePt" dir="t"/>
              </a:scene3d>
              <a:sp3d contourW="31750">
                <a:bevelT w="0" h="25400"/>
                <a:contourClr>
                  <a:schemeClr val="bg1"/>
                </a:contourClr>
              </a:sp3d>
            </a:bodyPr>
            <a:lstStyle/>
            <a:p>
              <a:pPr marL="0" marR="0" lvl="0" indent="0" algn="ctr" defTabSz="895350" rtl="0" eaLnBrk="1" fontAlgn="base" latinLnBrk="0" hangingPunct="1">
                <a:lnSpc>
                  <a:spcPct val="100000"/>
                </a:lnSpc>
                <a:spcBef>
                  <a:spcPts val="0"/>
                </a:spcBef>
                <a:spcAft>
                  <a:spcPct val="0"/>
                </a:spcAft>
                <a:buClr>
                  <a:srgbClr val="2DA2BF">
                    <a:lumMod val="50000"/>
                  </a:srgbClr>
                </a:buClr>
                <a:buSzPct val="100000"/>
                <a:buFontTx/>
                <a:buNone/>
                <a:tabLst/>
                <a:defRPr/>
              </a:pPr>
              <a:r>
                <a:rPr kumimoji="1" lang="en-US" altLang="ko-KR" sz="1800" b="1" i="0" u="none" strike="noStrike" kern="1200" cap="none" spc="0" normalizeH="0" baseline="0" noProof="0" dirty="0">
                  <a:ln>
                    <a:noFill/>
                  </a:ln>
                  <a:solidFill>
                    <a:prstClr val="black">
                      <a:lumMod val="85000"/>
                      <a:lumOff val="15000"/>
                    </a:prstClr>
                  </a:solidFill>
                  <a:effectLst/>
                  <a:uLnTx/>
                  <a:uFillTx/>
                  <a:latin typeface="Tahoma" pitchFamily="34" charset="0"/>
                  <a:ea typeface="굴림체" pitchFamily="49" charset="-127"/>
                  <a:cs typeface="Tahoma" pitchFamily="34" charset="0"/>
                  <a:sym typeface="Helvetica Light"/>
                </a:rPr>
                <a:t>1</a:t>
              </a:r>
            </a:p>
          </p:txBody>
        </p:sp>
      </p:grpSp>
      <p:grpSp>
        <p:nvGrpSpPr>
          <p:cNvPr id="51" name="그룹 193">
            <a:extLst>
              <a:ext uri="{FF2B5EF4-FFF2-40B4-BE49-F238E27FC236}">
                <a16:creationId xmlns:a16="http://schemas.microsoft.com/office/drawing/2014/main" id="{5B09956A-C060-B9F1-0FB0-6DD4412040D4}"/>
              </a:ext>
            </a:extLst>
          </p:cNvPr>
          <p:cNvGrpSpPr/>
          <p:nvPr/>
        </p:nvGrpSpPr>
        <p:grpSpPr>
          <a:xfrm>
            <a:off x="8563617" y="6420492"/>
            <a:ext cx="721415" cy="670599"/>
            <a:chOff x="324849" y="1104900"/>
            <a:chExt cx="1001384" cy="914400"/>
          </a:xfrm>
        </p:grpSpPr>
        <p:sp>
          <p:nvSpPr>
            <p:cNvPr id="52" name="타원 188">
              <a:extLst>
                <a:ext uri="{FF2B5EF4-FFF2-40B4-BE49-F238E27FC236}">
                  <a16:creationId xmlns:a16="http://schemas.microsoft.com/office/drawing/2014/main" id="{90A271C0-1165-2CDC-C6A3-C2DC8A9714CE}"/>
                </a:ext>
              </a:extLst>
            </p:cNvPr>
            <p:cNvSpPr/>
            <p:nvPr/>
          </p:nvSpPr>
          <p:spPr>
            <a:xfrm>
              <a:off x="384448" y="1104900"/>
              <a:ext cx="914400" cy="9144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600" b="0" i="0" u="none" strike="noStrike" kern="1200" cap="none" spc="0" normalizeH="0" baseline="0" noProof="0">
                <a:ln>
                  <a:noFill/>
                </a:ln>
                <a:solidFill>
                  <a:prstClr val="white"/>
                </a:solidFill>
                <a:effectLst/>
                <a:uLnTx/>
                <a:uFillTx/>
                <a:latin typeface="Lucida Sans Unicode"/>
                <a:ea typeface="맑은 고딕" panose="020B0503020000020004" pitchFamily="34" charset="-127"/>
                <a:cs typeface="+mn-cs"/>
                <a:sym typeface="Helvetica Light"/>
              </a:endParaRPr>
            </a:p>
          </p:txBody>
        </p:sp>
        <p:pic>
          <p:nvPicPr>
            <p:cNvPr id="53" name="그림 21" descr="Untitled-37.png">
              <a:extLst>
                <a:ext uri="{FF2B5EF4-FFF2-40B4-BE49-F238E27FC236}">
                  <a16:creationId xmlns:a16="http://schemas.microsoft.com/office/drawing/2014/main" id="{7E9F16F3-4F2F-BB7E-5A60-315F8B37FB44}"/>
                </a:ext>
              </a:extLst>
            </p:cNvPr>
            <p:cNvPicPr>
              <a:picLocks noChangeAspect="1"/>
            </p:cNvPicPr>
            <p:nvPr/>
          </p:nvPicPr>
          <p:blipFill>
            <a:blip r:embed="rId3" cstate="print">
              <a:lum contrast="20000"/>
            </a:blip>
            <a:srcRect/>
            <a:stretch>
              <a:fillRect/>
            </a:stretch>
          </p:blipFill>
          <p:spPr bwMode="auto">
            <a:xfrm>
              <a:off x="445963" y="1171612"/>
              <a:ext cx="791367" cy="791366"/>
            </a:xfrm>
            <a:prstGeom prst="rect">
              <a:avLst/>
            </a:prstGeom>
            <a:noFill/>
            <a:ln w="9525">
              <a:noFill/>
              <a:miter lim="800000"/>
              <a:headEnd/>
              <a:tailEnd/>
            </a:ln>
          </p:spPr>
        </p:pic>
        <p:sp>
          <p:nvSpPr>
            <p:cNvPr id="54" name="직사각형 64">
              <a:extLst>
                <a:ext uri="{FF2B5EF4-FFF2-40B4-BE49-F238E27FC236}">
                  <a16:creationId xmlns:a16="http://schemas.microsoft.com/office/drawing/2014/main" id="{39DD657E-660C-57E1-C35C-6AC360B59D5B}"/>
                </a:ext>
              </a:extLst>
            </p:cNvPr>
            <p:cNvSpPr>
              <a:spLocks noChangeArrowheads="1"/>
            </p:cNvSpPr>
            <p:nvPr/>
          </p:nvSpPr>
          <p:spPr bwMode="auto">
            <a:xfrm>
              <a:off x="324849" y="1308395"/>
              <a:ext cx="1001384" cy="503605"/>
            </a:xfrm>
            <a:prstGeom prst="rect">
              <a:avLst/>
            </a:prstGeom>
            <a:noFill/>
            <a:ln w="19050" algn="ctr">
              <a:noFill/>
              <a:round/>
              <a:headEnd/>
              <a:tailEnd/>
            </a:ln>
          </p:spPr>
          <p:txBody>
            <a:bodyPr wrap="square" anchor="t">
              <a:spAutoFit/>
              <a:scene3d>
                <a:camera prst="orthographicFront"/>
                <a:lightRig rig="threePt" dir="t"/>
              </a:scene3d>
              <a:sp3d contourW="31750">
                <a:bevelT w="0" h="25400"/>
                <a:contourClr>
                  <a:schemeClr val="bg1"/>
                </a:contourClr>
              </a:sp3d>
            </a:bodyPr>
            <a:lstStyle/>
            <a:p>
              <a:pPr marL="0" marR="0" lvl="0" indent="0" algn="ctr" defTabSz="895350" rtl="0" eaLnBrk="1" fontAlgn="base" latinLnBrk="0" hangingPunct="1">
                <a:lnSpc>
                  <a:spcPct val="100000"/>
                </a:lnSpc>
                <a:spcBef>
                  <a:spcPts val="0"/>
                </a:spcBef>
                <a:spcAft>
                  <a:spcPct val="0"/>
                </a:spcAft>
                <a:buClr>
                  <a:srgbClr val="2DA2BF">
                    <a:lumMod val="50000"/>
                  </a:srgbClr>
                </a:buClr>
                <a:buSzPct val="100000"/>
                <a:buFontTx/>
                <a:buNone/>
                <a:tabLst/>
                <a:defRPr/>
              </a:pPr>
              <a:r>
                <a:rPr kumimoji="1" lang="en-US" altLang="ko-KR" sz="1800" b="1" i="0" u="none" strike="noStrike" kern="1200" cap="none" spc="0" normalizeH="0" baseline="0" noProof="0" dirty="0">
                  <a:ln>
                    <a:noFill/>
                  </a:ln>
                  <a:solidFill>
                    <a:prstClr val="black">
                      <a:lumMod val="85000"/>
                      <a:lumOff val="15000"/>
                    </a:prstClr>
                  </a:solidFill>
                  <a:effectLst/>
                  <a:uLnTx/>
                  <a:uFillTx/>
                  <a:latin typeface="Tahoma" pitchFamily="34" charset="0"/>
                  <a:ea typeface="굴림체" pitchFamily="49" charset="-127"/>
                  <a:cs typeface="Tahoma" pitchFamily="34" charset="0"/>
                  <a:sym typeface="Helvetica Light"/>
                </a:rPr>
                <a:t>2</a:t>
              </a:r>
            </a:p>
          </p:txBody>
        </p:sp>
      </p:grpSp>
      <p:sp>
        <p:nvSpPr>
          <p:cNvPr id="55" name="TextBox 23">
            <a:extLst>
              <a:ext uri="{FF2B5EF4-FFF2-40B4-BE49-F238E27FC236}">
                <a16:creationId xmlns:a16="http://schemas.microsoft.com/office/drawing/2014/main" id="{A78422E5-B16F-212E-8D6F-62A99A98664C}"/>
              </a:ext>
            </a:extLst>
          </p:cNvPr>
          <p:cNvSpPr txBox="1"/>
          <p:nvPr/>
        </p:nvSpPr>
        <p:spPr>
          <a:xfrm>
            <a:off x="642422" y="2564575"/>
            <a:ext cx="4434573" cy="1241852"/>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id-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Melaksanakan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tugas</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pemerintahan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di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bidang</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keamanan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siber</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dan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sandi</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untuk</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membantu</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Presiden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dalam</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menyelenggarakan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pemerintahan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t>
            </a:r>
            <a:endParaRPr kumimoji="1" lang="id-ID" sz="1300" b="0" i="0" u="none" strike="noStrike" kern="1200" cap="none" spc="0" normalizeH="0" baseline="0" noProof="0" dirty="0">
              <a:ln>
                <a:noFill/>
              </a:ln>
              <a:solidFill>
                <a:srgbClr val="002060"/>
              </a:solidFill>
              <a:effectLst/>
              <a:uLnTx/>
              <a:uFillTx/>
              <a:latin typeface="Calibri Light" panose="020F0302020204030204"/>
              <a:ea typeface="+mn-ea"/>
              <a:cs typeface="+mn-cs"/>
            </a:endParaRPr>
          </a:p>
        </p:txBody>
      </p:sp>
      <p:sp>
        <p:nvSpPr>
          <p:cNvPr id="56" name="TextBox 23">
            <a:extLst>
              <a:ext uri="{FF2B5EF4-FFF2-40B4-BE49-F238E27FC236}">
                <a16:creationId xmlns:a16="http://schemas.microsoft.com/office/drawing/2014/main" id="{0FC9A4D2-31F0-7A9E-60D2-46E6B5D91383}"/>
              </a:ext>
            </a:extLst>
          </p:cNvPr>
          <p:cNvSpPr txBox="1"/>
          <p:nvPr/>
        </p:nvSpPr>
        <p:spPr>
          <a:xfrm>
            <a:off x="559549" y="3834789"/>
            <a:ext cx="3711477" cy="1635480"/>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wrap="square" lIns="0" tIns="0" rIns="0" bIns="0" rtlCol="0" anchor="ctr">
            <a:noAutofit/>
          </a:bodyPr>
          <a:lstStyle/>
          <a:p>
            <a:pPr marL="182563" marR="0" lvl="0" indent="-182563" algn="l" defTabSz="914400" rtl="0" eaLnBrk="1" fontAlgn="auto" latinLnBrk="0" hangingPunct="1">
              <a:lnSpc>
                <a:spcPct val="100000"/>
              </a:lnSpc>
              <a:spcBef>
                <a:spcPts val="0"/>
              </a:spcBef>
              <a:spcAft>
                <a:spcPts val="0"/>
              </a:spcAft>
              <a:buClrTx/>
              <a:buSzTx/>
              <a:buFontTx/>
              <a:buAutoNum type="alphaLcPeriod"/>
              <a:tabLst/>
              <a:defRPr/>
            </a:pP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Perumusan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dan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penetapan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kebijakan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teknis</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di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bidang</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keamanan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siber</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dan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sandi</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t>
            </a:r>
          </a:p>
          <a:p>
            <a:pPr marL="182563" marR="0" lvl="0" indent="-182563" algn="l" defTabSz="914400" rtl="0" eaLnBrk="1" fontAlgn="auto" latinLnBrk="0" hangingPunct="1">
              <a:lnSpc>
                <a:spcPct val="100000"/>
              </a:lnSpc>
              <a:spcBef>
                <a:spcPts val="0"/>
              </a:spcBef>
              <a:spcAft>
                <a:spcPts val="0"/>
              </a:spcAft>
              <a:buClrTx/>
              <a:buSzTx/>
              <a:buFontTx/>
              <a:buAutoNum type="alphaLcPeriod"/>
              <a:tabLst/>
              <a:defRPr/>
            </a:pP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Pelaksanaan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kebijakan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teknis</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di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bidang</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keamanan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siber</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dan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sandi</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t>
            </a:r>
          </a:p>
          <a:p>
            <a:pPr marL="182563" marR="0" lvl="0" indent="-182563" algn="l" defTabSz="914400" rtl="0" eaLnBrk="1" fontAlgn="auto" latinLnBrk="0" hangingPunct="1">
              <a:lnSpc>
                <a:spcPct val="100000"/>
              </a:lnSpc>
              <a:spcBef>
                <a:spcPts val="0"/>
              </a:spcBef>
              <a:spcAft>
                <a:spcPts val="0"/>
              </a:spcAft>
              <a:buClrTx/>
              <a:buSzTx/>
              <a:buFontTx/>
              <a:buAutoNum type="alphaLcPeriod"/>
              <a:tabLst/>
              <a:defRPr/>
            </a:pP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Penyusunan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norma</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standar</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prosedur</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dan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kriteria</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di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bidang</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persandian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t>
            </a:r>
          </a:p>
          <a:p>
            <a:pPr marL="182563" marR="0" lvl="0" indent="-182563" algn="l" defTabSz="914400" rtl="0" eaLnBrk="1" fontAlgn="auto" latinLnBrk="0" hangingPunct="1">
              <a:lnSpc>
                <a:spcPct val="100000"/>
              </a:lnSpc>
              <a:spcBef>
                <a:spcPts val="0"/>
              </a:spcBef>
              <a:spcAft>
                <a:spcPts val="0"/>
              </a:spcAft>
              <a:buClrTx/>
              <a:buSzTx/>
              <a:buFontTx/>
              <a:buAutoNum type="alphaLcPeriod"/>
              <a:tabLst/>
              <a:defRPr/>
            </a:pP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Pelaksanaan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bimbingan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teknis</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dan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supervisi</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di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bidang</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r>
              <a:rPr kumimoji="1" lang="en-ID" sz="1300" b="1" i="0" u="none" strike="noStrike" kern="1200" cap="none" spc="0" normalizeH="0" baseline="0" noProof="0" dirty="0" err="1">
                <a:ln>
                  <a:noFill/>
                </a:ln>
                <a:solidFill>
                  <a:srgbClr val="002060"/>
                </a:solidFill>
                <a:effectLst/>
                <a:uLnTx/>
                <a:uFillTx/>
                <a:latin typeface="Arial" panose="020B0604020202020204" pitchFamily="34" charset="0"/>
                <a:ea typeface="+mn-ea"/>
                <a:cs typeface="Arial" panose="020B0604020202020204" pitchFamily="34" charset="0"/>
              </a:rPr>
              <a:t>persandian</a:t>
            </a:r>
            <a:r>
              <a:rPr kumimoji="1" lang="en-ID" sz="13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t>
            </a:r>
          </a:p>
        </p:txBody>
      </p:sp>
      <p:sp>
        <p:nvSpPr>
          <p:cNvPr id="57" name="TextBox 56">
            <a:extLst>
              <a:ext uri="{FF2B5EF4-FFF2-40B4-BE49-F238E27FC236}">
                <a16:creationId xmlns:a16="http://schemas.microsoft.com/office/drawing/2014/main" id="{C931D4A2-2C2E-A7ED-3E3E-B96A28905957}"/>
              </a:ext>
            </a:extLst>
          </p:cNvPr>
          <p:cNvSpPr txBox="1"/>
          <p:nvPr/>
        </p:nvSpPr>
        <p:spPr>
          <a:xfrm>
            <a:off x="199370" y="2077490"/>
            <a:ext cx="205349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KEDUDUKAN:</a:t>
            </a:r>
            <a:endParaRPr kumimoji="0" lang="en-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7C1A7A90-FDC3-59F3-3797-9B0879108C0D}"/>
              </a:ext>
            </a:extLst>
          </p:cNvPr>
          <p:cNvSpPr txBox="1"/>
          <p:nvPr/>
        </p:nvSpPr>
        <p:spPr>
          <a:xfrm>
            <a:off x="1779084" y="2549578"/>
            <a:ext cx="205349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TUGAS:</a:t>
            </a:r>
            <a:endParaRPr kumimoji="0" lang="en-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341615C8-4917-A3A0-8249-F0860110D27A}"/>
              </a:ext>
            </a:extLst>
          </p:cNvPr>
          <p:cNvSpPr txBox="1"/>
          <p:nvPr/>
        </p:nvSpPr>
        <p:spPr>
          <a:xfrm>
            <a:off x="32599" y="3579381"/>
            <a:ext cx="205349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FUNGSI:</a:t>
            </a:r>
            <a:endParaRPr kumimoji="0" lang="en-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956ADEA9-EB3D-7918-E64C-A62165AF213B}"/>
              </a:ext>
            </a:extLst>
          </p:cNvPr>
          <p:cNvSpPr txBox="1"/>
          <p:nvPr/>
        </p:nvSpPr>
        <p:spPr>
          <a:xfrm>
            <a:off x="0" y="2074122"/>
            <a:ext cx="1228261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Arial Rounded MT Bold" panose="020F0704030504030204" pitchFamily="34" charset="0"/>
                <a:ea typeface="+mn-ea"/>
                <a:cs typeface="+mn-cs"/>
              </a:rPr>
              <a:t>Merupakan</a:t>
            </a:r>
            <a:r>
              <a:rPr kumimoji="0" lang="en-US" sz="1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 Lembaga </a:t>
            </a:r>
            <a:r>
              <a:rPr kumimoji="0" lang="en-US" sz="1400" b="1" i="0" u="none" strike="noStrike" kern="1200" cap="none" spc="0" normalizeH="0" baseline="0" noProof="0" dirty="0" err="1">
                <a:ln>
                  <a:noFill/>
                </a:ln>
                <a:solidFill>
                  <a:prstClr val="black"/>
                </a:solidFill>
                <a:effectLst/>
                <a:uLnTx/>
                <a:uFillTx/>
                <a:latin typeface="Arial Rounded MT Bold" panose="020F0704030504030204" pitchFamily="34" charset="0"/>
                <a:ea typeface="+mn-ea"/>
                <a:cs typeface="+mn-cs"/>
              </a:rPr>
              <a:t>Pemerintah</a:t>
            </a:r>
            <a:r>
              <a:rPr kumimoji="0" lang="en-US" sz="1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 yang </a:t>
            </a:r>
            <a:r>
              <a:rPr kumimoji="0" lang="en-US" sz="1400" b="1" i="0" u="none" strike="noStrike" kern="1200" cap="none" spc="0" normalizeH="0" baseline="0" noProof="0" dirty="0" err="1">
                <a:ln>
                  <a:noFill/>
                </a:ln>
                <a:solidFill>
                  <a:prstClr val="black"/>
                </a:solidFill>
                <a:effectLst/>
                <a:uLnTx/>
                <a:uFillTx/>
                <a:latin typeface="Arial Rounded MT Bold" panose="020F0704030504030204" pitchFamily="34" charset="0"/>
                <a:ea typeface="+mn-ea"/>
                <a:cs typeface="+mn-cs"/>
              </a:rPr>
              <a:t>berada</a:t>
            </a:r>
            <a:r>
              <a:rPr kumimoji="0" lang="en-US" sz="1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 di </a:t>
            </a:r>
            <a:r>
              <a:rPr kumimoji="0" lang="en-US" sz="1400" b="1" i="0" u="none" strike="noStrike" kern="1200" cap="none" spc="0" normalizeH="0" baseline="0" noProof="0" dirty="0" err="1">
                <a:ln>
                  <a:noFill/>
                </a:ln>
                <a:solidFill>
                  <a:prstClr val="black"/>
                </a:solidFill>
                <a:effectLst/>
                <a:uLnTx/>
                <a:uFillTx/>
                <a:latin typeface="Arial Rounded MT Bold" panose="020F0704030504030204" pitchFamily="34" charset="0"/>
                <a:ea typeface="+mn-ea"/>
                <a:cs typeface="+mn-cs"/>
              </a:rPr>
              <a:t>bawah</a:t>
            </a:r>
            <a:r>
              <a:rPr kumimoji="0" lang="en-US" sz="1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 dan </a:t>
            </a:r>
            <a:r>
              <a:rPr kumimoji="0" lang="en-US" sz="1400" b="1" i="0" u="none" strike="noStrike" kern="1200" cap="none" spc="0" normalizeH="0" baseline="0" noProof="0" dirty="0" err="1">
                <a:ln>
                  <a:noFill/>
                </a:ln>
                <a:solidFill>
                  <a:prstClr val="black"/>
                </a:solidFill>
                <a:effectLst/>
                <a:uLnTx/>
                <a:uFillTx/>
                <a:latin typeface="Arial Rounded MT Bold" panose="020F0704030504030204" pitchFamily="34" charset="0"/>
                <a:ea typeface="+mn-ea"/>
                <a:cs typeface="+mn-cs"/>
              </a:rPr>
              <a:t>bertanggung</a:t>
            </a:r>
            <a:r>
              <a:rPr kumimoji="0" lang="en-US" sz="1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Arial Rounded MT Bold" panose="020F0704030504030204" pitchFamily="34" charset="0"/>
                <a:ea typeface="+mn-ea"/>
                <a:cs typeface="+mn-cs"/>
              </a:rPr>
              <a:t>jawab</a:t>
            </a:r>
            <a:r>
              <a:rPr kumimoji="0" lang="en-US" sz="1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Arial Rounded MT Bold" panose="020F0704030504030204" pitchFamily="34" charset="0"/>
                <a:ea typeface="+mn-ea"/>
                <a:cs typeface="+mn-cs"/>
              </a:rPr>
              <a:t>kepada</a:t>
            </a:r>
            <a:r>
              <a:rPr kumimoji="0" lang="en-US" sz="1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 </a:t>
            </a:r>
            <a:r>
              <a:rPr kumimoji="0" lang="en-US" sz="1400" b="1" i="0" u="none" strike="noStrike" kern="1200" cap="none" spc="0" normalizeH="0" baseline="0" noProof="0" dirty="0" err="1">
                <a:ln>
                  <a:noFill/>
                </a:ln>
                <a:solidFill>
                  <a:prstClr val="black"/>
                </a:solidFill>
                <a:effectLst/>
                <a:uLnTx/>
                <a:uFillTx/>
                <a:latin typeface="Arial Rounded MT Bold" panose="020F0704030504030204" pitchFamily="34" charset="0"/>
                <a:ea typeface="+mn-ea"/>
                <a:cs typeface="+mn-cs"/>
              </a:rPr>
              <a:t>Presiden</a:t>
            </a:r>
            <a:endParaRPr kumimoji="0" lang="en-ID"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1" name="직선 연결선 39">
            <a:extLst>
              <a:ext uri="{FF2B5EF4-FFF2-40B4-BE49-F238E27FC236}">
                <a16:creationId xmlns:a16="http://schemas.microsoft.com/office/drawing/2014/main" id="{1EA6E020-E350-F1AF-1929-D9F50DA01C8D}"/>
              </a:ext>
            </a:extLst>
          </p:cNvPr>
          <p:cNvCxnSpPr>
            <a:cxnSpLocks/>
          </p:cNvCxnSpPr>
          <p:nvPr/>
        </p:nvCxnSpPr>
        <p:spPr>
          <a:xfrm flipH="1" flipV="1">
            <a:off x="6527317" y="3777032"/>
            <a:ext cx="12650" cy="502342"/>
          </a:xfrm>
          <a:prstGeom prst="line">
            <a:avLst/>
          </a:prstGeom>
          <a:ln w="19050">
            <a:solidFill>
              <a:schemeClr val="bg1"/>
            </a:solidFill>
            <a:headEnd type="oval"/>
            <a:tailEnd type="oval"/>
          </a:ln>
          <a:effectLst>
            <a:glow rad="63500">
              <a:srgbClr val="267DE6"/>
            </a:glow>
          </a:effectLst>
        </p:spPr>
        <p:style>
          <a:lnRef idx="1">
            <a:schemeClr val="accent1"/>
          </a:lnRef>
          <a:fillRef idx="0">
            <a:schemeClr val="accent1"/>
          </a:fillRef>
          <a:effectRef idx="0">
            <a:schemeClr val="accent1"/>
          </a:effectRef>
          <a:fontRef idx="minor">
            <a:schemeClr val="tx1"/>
          </a:fontRef>
        </p:style>
      </p:cxnSp>
      <p:cxnSp>
        <p:nvCxnSpPr>
          <p:cNvPr id="62" name="직선 연결선 39">
            <a:extLst>
              <a:ext uri="{FF2B5EF4-FFF2-40B4-BE49-F238E27FC236}">
                <a16:creationId xmlns:a16="http://schemas.microsoft.com/office/drawing/2014/main" id="{E95E14FC-23C1-84DA-3E81-1B67559B46FF}"/>
              </a:ext>
            </a:extLst>
          </p:cNvPr>
          <p:cNvCxnSpPr>
            <a:cxnSpLocks/>
          </p:cNvCxnSpPr>
          <p:nvPr/>
        </p:nvCxnSpPr>
        <p:spPr>
          <a:xfrm flipH="1" flipV="1">
            <a:off x="7485061" y="5160856"/>
            <a:ext cx="663249" cy="270230"/>
          </a:xfrm>
          <a:prstGeom prst="line">
            <a:avLst/>
          </a:prstGeom>
          <a:ln w="19050">
            <a:solidFill>
              <a:schemeClr val="bg1"/>
            </a:solidFill>
            <a:headEnd type="oval"/>
            <a:tailEnd type="oval"/>
          </a:ln>
          <a:effectLst>
            <a:glow rad="63500">
              <a:srgbClr val="267DE6"/>
            </a:glow>
          </a:effectLst>
        </p:spPr>
        <p:style>
          <a:lnRef idx="1">
            <a:schemeClr val="accent1"/>
          </a:lnRef>
          <a:fillRef idx="0">
            <a:schemeClr val="accent1"/>
          </a:fillRef>
          <a:effectRef idx="0">
            <a:schemeClr val="accent1"/>
          </a:effectRef>
          <a:fontRef idx="minor">
            <a:schemeClr val="tx1"/>
          </a:fontRef>
        </p:style>
      </p:cxnSp>
      <p:cxnSp>
        <p:nvCxnSpPr>
          <p:cNvPr id="63" name="직선 연결선 39">
            <a:extLst>
              <a:ext uri="{FF2B5EF4-FFF2-40B4-BE49-F238E27FC236}">
                <a16:creationId xmlns:a16="http://schemas.microsoft.com/office/drawing/2014/main" id="{76F77A90-442B-01BC-2757-C7E9DCF0EF07}"/>
              </a:ext>
            </a:extLst>
          </p:cNvPr>
          <p:cNvCxnSpPr>
            <a:cxnSpLocks/>
          </p:cNvCxnSpPr>
          <p:nvPr/>
        </p:nvCxnSpPr>
        <p:spPr>
          <a:xfrm flipV="1">
            <a:off x="4780051" y="5134684"/>
            <a:ext cx="663249" cy="270230"/>
          </a:xfrm>
          <a:prstGeom prst="line">
            <a:avLst/>
          </a:prstGeom>
          <a:ln w="19050">
            <a:solidFill>
              <a:schemeClr val="bg1"/>
            </a:solidFill>
            <a:headEnd type="oval"/>
            <a:tailEnd type="oval"/>
          </a:ln>
          <a:effectLst>
            <a:glow rad="63500">
              <a:srgbClr val="267DE6"/>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66597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txBox="1">
            <a:spLocks noGrp="1"/>
          </p:cNvSpPr>
          <p:nvPr/>
        </p:nvSpPr>
        <p:spPr>
          <a:xfrm>
            <a:off x="939875" y="404588"/>
            <a:ext cx="8553260" cy="887422"/>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marR="0" lvl="0" indent="0" defTabSz="914400" rtl="0" eaLnBrk="1" fontAlgn="auto" latinLnBrk="0" hangingPunct="1">
              <a:lnSpc>
                <a:spcPct val="100000"/>
              </a:lnSpc>
              <a:spcBef>
                <a:spcPts val="95"/>
              </a:spcBef>
              <a:spcAft>
                <a:spcPts val="0"/>
              </a:spcAft>
              <a:buClrTx/>
              <a:buSzTx/>
              <a:buFontTx/>
              <a:buNone/>
              <a:tabLst/>
              <a:defRPr/>
            </a:pPr>
            <a:r>
              <a:rPr kumimoji="0" lang="en-US" sz="2800" b="1" u="none" strike="noStrike" kern="0" cap="none" spc="195" normalizeH="0" baseline="0" noProof="0" dirty="0" err="1">
                <a:ln>
                  <a:noFill/>
                </a:ln>
                <a:solidFill>
                  <a:prstClr val="black"/>
                </a:solidFill>
                <a:effectLst/>
                <a:uLnTx/>
                <a:uFillTx/>
                <a:latin typeface="Rockwell" panose="02060603020205020403" pitchFamily="18" charset="77"/>
                <a:ea typeface="+mj-ea"/>
                <a:cs typeface="Arial"/>
              </a:rPr>
              <a:t>Kerangka</a:t>
            </a:r>
            <a:r>
              <a:rPr kumimoji="0" lang="en-US" sz="2800" b="1" u="none" strike="noStrike" kern="0" cap="none" spc="195" normalizeH="0" baseline="0" noProof="0" dirty="0">
                <a:ln>
                  <a:noFill/>
                </a:ln>
                <a:solidFill>
                  <a:prstClr val="black"/>
                </a:solidFill>
                <a:effectLst/>
                <a:uLnTx/>
                <a:uFillTx/>
                <a:latin typeface="Rockwell" panose="02060603020205020403" pitchFamily="18" charset="77"/>
                <a:ea typeface="+mj-ea"/>
                <a:cs typeface="Arial"/>
              </a:rPr>
              <a:t> </a:t>
            </a:r>
            <a:r>
              <a:rPr kumimoji="0" lang="en-US" sz="2800" b="1" u="none" strike="noStrike" kern="0" cap="none" spc="195" normalizeH="0" baseline="0" noProof="0" dirty="0" err="1">
                <a:ln>
                  <a:noFill/>
                </a:ln>
                <a:solidFill>
                  <a:prstClr val="black"/>
                </a:solidFill>
                <a:effectLst/>
                <a:uLnTx/>
                <a:uFillTx/>
                <a:latin typeface="Rockwell" panose="02060603020205020403" pitchFamily="18" charset="77"/>
                <a:ea typeface="+mj-ea"/>
                <a:cs typeface="Arial"/>
              </a:rPr>
              <a:t>Umum</a:t>
            </a:r>
            <a:r>
              <a:rPr kumimoji="0" lang="en-US" sz="2800" b="1" u="none" strike="noStrike" kern="0" cap="none" spc="195" normalizeH="0" baseline="0" noProof="0" dirty="0">
                <a:ln>
                  <a:noFill/>
                </a:ln>
                <a:solidFill>
                  <a:prstClr val="black"/>
                </a:solidFill>
                <a:effectLst/>
                <a:uLnTx/>
                <a:uFillTx/>
                <a:latin typeface="Rockwell" panose="02060603020205020403" pitchFamily="18" charset="77"/>
                <a:ea typeface="+mj-ea"/>
                <a:cs typeface="Arial"/>
              </a:rPr>
              <a:t> dan </a:t>
            </a:r>
            <a:r>
              <a:rPr kumimoji="0" lang="en-US" sz="2800" b="1" u="none" strike="noStrike" kern="0" cap="none" spc="195" normalizeH="0" baseline="0" noProof="0" dirty="0" err="1">
                <a:ln>
                  <a:noFill/>
                </a:ln>
                <a:solidFill>
                  <a:prstClr val="black"/>
                </a:solidFill>
                <a:effectLst/>
                <a:uLnTx/>
                <a:uFillTx/>
                <a:latin typeface="Rockwell" panose="02060603020205020403" pitchFamily="18" charset="77"/>
                <a:ea typeface="+mj-ea"/>
                <a:cs typeface="Arial"/>
              </a:rPr>
              <a:t>Pemetaan</a:t>
            </a:r>
            <a:r>
              <a:rPr lang="en-US" sz="2800" b="1" spc="195" dirty="0">
                <a:solidFill>
                  <a:prstClr val="black"/>
                </a:solidFill>
                <a:latin typeface="Rockwell" panose="02060603020205020403" pitchFamily="18" charset="77"/>
                <a:ea typeface="+mj-ea"/>
                <a:cs typeface="Arial"/>
              </a:rPr>
              <a:t> </a:t>
            </a:r>
            <a:r>
              <a:rPr kumimoji="0" lang="en-US" sz="2800" b="1" u="none" strike="noStrike" kern="0" cap="none" spc="195" normalizeH="0" baseline="0" noProof="0" dirty="0" err="1">
                <a:ln>
                  <a:noFill/>
                </a:ln>
                <a:solidFill>
                  <a:prstClr val="black"/>
                </a:solidFill>
                <a:effectLst/>
                <a:uLnTx/>
                <a:uFillTx/>
                <a:latin typeface="Rockwell" panose="02060603020205020403" pitchFamily="18" charset="77"/>
                <a:ea typeface="+mj-ea"/>
                <a:cs typeface="Arial"/>
              </a:rPr>
              <a:t>Kebijakan</a:t>
            </a:r>
            <a:r>
              <a:rPr kumimoji="0" lang="en-US" sz="2800" b="1" u="none" strike="noStrike" kern="0" cap="none" spc="195" normalizeH="0" baseline="0" noProof="0" dirty="0">
                <a:ln>
                  <a:noFill/>
                </a:ln>
                <a:solidFill>
                  <a:prstClr val="black"/>
                </a:solidFill>
                <a:effectLst/>
                <a:uLnTx/>
                <a:uFillTx/>
                <a:latin typeface="Rockwell" panose="02060603020205020403" pitchFamily="18" charset="77"/>
                <a:ea typeface="+mj-ea"/>
                <a:cs typeface="Arial"/>
              </a:rPr>
              <a:t> dan </a:t>
            </a:r>
            <a:r>
              <a:rPr kumimoji="0" lang="en-US" sz="2800" b="1" u="none" strike="noStrike" kern="0" cap="none" spc="195" normalizeH="0" baseline="0" noProof="0" dirty="0" err="1">
                <a:ln>
                  <a:noFill/>
                </a:ln>
                <a:solidFill>
                  <a:prstClr val="black"/>
                </a:solidFill>
                <a:effectLst/>
                <a:uLnTx/>
                <a:uFillTx/>
                <a:latin typeface="Rockwell" panose="02060603020205020403" pitchFamily="18" charset="77"/>
                <a:ea typeface="+mj-ea"/>
                <a:cs typeface="Arial"/>
              </a:rPr>
              <a:t>Rancangan</a:t>
            </a:r>
            <a:r>
              <a:rPr kumimoji="0" lang="en-US" sz="2800" b="1" u="none" strike="noStrike" kern="0" cap="none" spc="195" normalizeH="0" baseline="0" noProof="0" dirty="0">
                <a:ln>
                  <a:noFill/>
                </a:ln>
                <a:solidFill>
                  <a:prstClr val="black"/>
                </a:solidFill>
                <a:effectLst/>
                <a:uLnTx/>
                <a:uFillTx/>
                <a:latin typeface="Rockwell" panose="02060603020205020403" pitchFamily="18" charset="77"/>
                <a:ea typeface="+mj-ea"/>
                <a:cs typeface="Arial"/>
              </a:rPr>
              <a:t> </a:t>
            </a:r>
            <a:r>
              <a:rPr kumimoji="0" lang="en-US" sz="2800" b="1" u="none" strike="noStrike" kern="0" cap="none" spc="195" normalizeH="0" baseline="0" noProof="0" dirty="0" err="1">
                <a:ln>
                  <a:noFill/>
                </a:ln>
                <a:solidFill>
                  <a:prstClr val="black"/>
                </a:solidFill>
                <a:effectLst/>
                <a:uLnTx/>
                <a:uFillTx/>
                <a:latin typeface="Rockwell" panose="02060603020205020403" pitchFamily="18" charset="77"/>
                <a:ea typeface="+mj-ea"/>
                <a:cs typeface="Arial"/>
              </a:rPr>
              <a:t>Kebijakan</a:t>
            </a:r>
            <a:r>
              <a:rPr kumimoji="0" lang="en-US" sz="2800" b="1" u="none" strike="noStrike" kern="0" cap="none" spc="195" normalizeH="0" baseline="0" noProof="0" dirty="0">
                <a:ln>
                  <a:noFill/>
                </a:ln>
                <a:solidFill>
                  <a:prstClr val="black"/>
                </a:solidFill>
                <a:effectLst/>
                <a:uLnTx/>
                <a:uFillTx/>
                <a:latin typeface="Rockwell" panose="02060603020205020403" pitchFamily="18" charset="77"/>
                <a:ea typeface="+mj-ea"/>
                <a:cs typeface="Arial"/>
              </a:rPr>
              <a:t> </a:t>
            </a:r>
            <a:r>
              <a:rPr kumimoji="0" lang="en-US" sz="2800" b="1" u="none" strike="noStrike" kern="0" cap="none" spc="195" normalizeH="0" baseline="0" noProof="0" dirty="0" err="1">
                <a:ln>
                  <a:noFill/>
                </a:ln>
                <a:solidFill>
                  <a:prstClr val="black"/>
                </a:solidFill>
                <a:effectLst/>
                <a:uLnTx/>
                <a:uFillTx/>
                <a:latin typeface="Rockwell" panose="02060603020205020403" pitchFamily="18" charset="77"/>
                <a:ea typeface="+mj-ea"/>
                <a:cs typeface="Arial"/>
              </a:rPr>
              <a:t>Keamanan</a:t>
            </a:r>
            <a:r>
              <a:rPr kumimoji="0" lang="en-US" sz="2800" b="1" u="none" strike="noStrike" kern="0" cap="none" spc="195" normalizeH="0" baseline="0" noProof="0" dirty="0">
                <a:ln>
                  <a:noFill/>
                </a:ln>
                <a:solidFill>
                  <a:prstClr val="black"/>
                </a:solidFill>
                <a:effectLst/>
                <a:uLnTx/>
                <a:uFillTx/>
                <a:latin typeface="Rockwell" panose="02060603020205020403" pitchFamily="18" charset="77"/>
                <a:ea typeface="+mj-ea"/>
                <a:cs typeface="Arial"/>
              </a:rPr>
              <a:t> </a:t>
            </a:r>
            <a:r>
              <a:rPr kumimoji="0" lang="en-US" sz="2800" b="1" u="none" strike="noStrike" kern="0" cap="none" spc="195" normalizeH="0" baseline="0" noProof="0" dirty="0" err="1">
                <a:ln>
                  <a:noFill/>
                </a:ln>
                <a:solidFill>
                  <a:prstClr val="black"/>
                </a:solidFill>
                <a:effectLst/>
                <a:uLnTx/>
                <a:uFillTx/>
                <a:latin typeface="Rockwell" panose="02060603020205020403" pitchFamily="18" charset="77"/>
                <a:ea typeface="+mj-ea"/>
                <a:cs typeface="Arial"/>
              </a:rPr>
              <a:t>Siber</a:t>
            </a:r>
            <a:r>
              <a:rPr kumimoji="0" lang="en-US" sz="2800" b="1" u="none" strike="noStrike" kern="0" cap="none" spc="195" normalizeH="0" baseline="0" noProof="0" dirty="0">
                <a:ln>
                  <a:noFill/>
                </a:ln>
                <a:solidFill>
                  <a:prstClr val="black"/>
                </a:solidFill>
                <a:effectLst/>
                <a:uLnTx/>
                <a:uFillTx/>
                <a:latin typeface="Rockwell" panose="02060603020205020403" pitchFamily="18" charset="77"/>
                <a:ea typeface="+mj-ea"/>
                <a:cs typeface="Arial"/>
              </a:rPr>
              <a:t> </a:t>
            </a:r>
          </a:p>
        </p:txBody>
      </p:sp>
      <p:sp>
        <p:nvSpPr>
          <p:cNvPr id="77" name="object 38">
            <a:extLst>
              <a:ext uri="{FF2B5EF4-FFF2-40B4-BE49-F238E27FC236}">
                <a16:creationId xmlns:a16="http://schemas.microsoft.com/office/drawing/2014/main" id="{80DF5F82-885A-BA99-901C-9F4041934F07}"/>
              </a:ext>
            </a:extLst>
          </p:cNvPr>
          <p:cNvSpPr/>
          <p:nvPr/>
        </p:nvSpPr>
        <p:spPr>
          <a:xfrm>
            <a:off x="468417" y="5931609"/>
            <a:ext cx="1595760" cy="1907586"/>
          </a:xfrm>
          <a:custGeom>
            <a:avLst/>
            <a:gdLst/>
            <a:ahLst/>
            <a:cxnLst/>
            <a:rect l="l" t="t" r="r" b="b"/>
            <a:pathLst>
              <a:path w="5433060" h="928370">
                <a:moveTo>
                  <a:pt x="5433060" y="0"/>
                </a:moveTo>
                <a:lnTo>
                  <a:pt x="0" y="0"/>
                </a:lnTo>
                <a:lnTo>
                  <a:pt x="0" y="928115"/>
                </a:lnTo>
                <a:lnTo>
                  <a:pt x="5433060" y="928115"/>
                </a:lnTo>
                <a:lnTo>
                  <a:pt x="5433060" y="0"/>
                </a:lnTo>
                <a:close/>
              </a:path>
            </a:pathLst>
          </a:custGeom>
          <a:solidFill>
            <a:srgbClr val="1F497D">
              <a:lumMod val="60000"/>
              <a:lumOff val="40000"/>
            </a:srgbClr>
          </a:solid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grpSp>
        <p:nvGrpSpPr>
          <p:cNvPr id="78" name="object 37">
            <a:extLst>
              <a:ext uri="{FF2B5EF4-FFF2-40B4-BE49-F238E27FC236}">
                <a16:creationId xmlns:a16="http://schemas.microsoft.com/office/drawing/2014/main" id="{9E565BED-DB5E-57E9-3B0A-4D1F814A80E6}"/>
              </a:ext>
            </a:extLst>
          </p:cNvPr>
          <p:cNvGrpSpPr/>
          <p:nvPr/>
        </p:nvGrpSpPr>
        <p:grpSpPr>
          <a:xfrm>
            <a:off x="3652131" y="5916667"/>
            <a:ext cx="1663856" cy="1907586"/>
            <a:chOff x="153923" y="5832347"/>
            <a:chExt cx="5445760" cy="940435"/>
          </a:xfrm>
          <a:solidFill>
            <a:srgbClr val="1F497D">
              <a:lumMod val="60000"/>
              <a:lumOff val="40000"/>
            </a:srgbClr>
          </a:solidFill>
        </p:grpSpPr>
        <p:sp>
          <p:nvSpPr>
            <p:cNvPr id="79" name="object 38">
              <a:extLst>
                <a:ext uri="{FF2B5EF4-FFF2-40B4-BE49-F238E27FC236}">
                  <a16:creationId xmlns:a16="http://schemas.microsoft.com/office/drawing/2014/main" id="{F14703FE-F972-DF7F-FA82-A3F5E6A87F9A}"/>
                </a:ext>
              </a:extLst>
            </p:cNvPr>
            <p:cNvSpPr/>
            <p:nvPr/>
          </p:nvSpPr>
          <p:spPr>
            <a:xfrm>
              <a:off x="160019" y="5838443"/>
              <a:ext cx="5433060"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80" name="object 39">
              <a:extLst>
                <a:ext uri="{FF2B5EF4-FFF2-40B4-BE49-F238E27FC236}">
                  <a16:creationId xmlns:a16="http://schemas.microsoft.com/office/drawing/2014/main" id="{DE501F5C-85CC-DDAB-3EA5-D55A39014029}"/>
                </a:ext>
              </a:extLst>
            </p:cNvPr>
            <p:cNvSpPr/>
            <p:nvPr/>
          </p:nvSpPr>
          <p:spPr>
            <a:xfrm>
              <a:off x="160019" y="5838443"/>
              <a:ext cx="5433060"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81" name="Rectangle 80">
            <a:extLst>
              <a:ext uri="{FF2B5EF4-FFF2-40B4-BE49-F238E27FC236}">
                <a16:creationId xmlns:a16="http://schemas.microsoft.com/office/drawing/2014/main" id="{79883A1D-E1A7-521B-A629-1827202C7C49}"/>
              </a:ext>
            </a:extLst>
          </p:cNvPr>
          <p:cNvSpPr/>
          <p:nvPr/>
        </p:nvSpPr>
        <p:spPr>
          <a:xfrm>
            <a:off x="3651755" y="5904002"/>
            <a:ext cx="1727672" cy="1815882"/>
          </a:xfrm>
          <a:prstGeom prst="rect">
            <a:avLst/>
          </a:prstGeom>
        </p:spPr>
        <p:txBody>
          <a:bodyPr wrap="square">
            <a:spAutoFit/>
          </a:bodyPr>
          <a:lstStyle/>
          <a:p>
            <a:pPr defTabSz="914400" hangingPunct="1">
              <a:defRPr/>
            </a:pPr>
            <a:r>
              <a:rPr lang="en-US" sz="1600" i="1" kern="1200" dirty="0" err="1">
                <a:solidFill>
                  <a:prstClr val="white"/>
                </a:solidFill>
                <a:latin typeface="Rockwell" panose="02060603020205020403" pitchFamily="18" charset="77"/>
                <a:ea typeface="+mn-ea"/>
                <a:cs typeface="+mn-cs"/>
                <a:sym typeface="Wingdings" pitchFamily="2" charset="2"/>
              </a:rPr>
              <a:t>Permen-kominfo</a:t>
            </a:r>
            <a:r>
              <a:rPr lang="en-US" sz="1600" i="1" kern="1200" dirty="0">
                <a:solidFill>
                  <a:prstClr val="white"/>
                </a:solidFill>
                <a:latin typeface="Rockwell" panose="02060603020205020403" pitchFamily="18" charset="77"/>
                <a:ea typeface="+mn-ea"/>
                <a:cs typeface="+mn-cs"/>
                <a:sym typeface="Wingdings" pitchFamily="2" charset="2"/>
              </a:rPr>
              <a:t> No 5/2020 </a:t>
            </a:r>
            <a:r>
              <a:rPr lang="en-US" sz="1600" i="1" kern="1200" dirty="0" err="1">
                <a:solidFill>
                  <a:prstClr val="white"/>
                </a:solidFill>
                <a:latin typeface="Rockwell" panose="02060603020205020403" pitchFamily="18" charset="77"/>
                <a:ea typeface="+mn-ea"/>
                <a:cs typeface="+mn-cs"/>
                <a:sym typeface="Wingdings" pitchFamily="2" charset="2"/>
              </a:rPr>
              <a:t>Penyelenggara</a:t>
            </a:r>
            <a:r>
              <a:rPr lang="en-US" sz="1600" i="1" kern="1200" dirty="0">
                <a:solidFill>
                  <a:prstClr val="white"/>
                </a:solidFill>
                <a:latin typeface="Rockwell" panose="02060603020205020403" pitchFamily="18" charset="77"/>
                <a:ea typeface="+mn-ea"/>
                <a:cs typeface="+mn-cs"/>
                <a:sym typeface="Wingdings" pitchFamily="2" charset="2"/>
              </a:rPr>
              <a:t> </a:t>
            </a:r>
            <a:r>
              <a:rPr lang="en-US" sz="1600" i="1" kern="1200" dirty="0" err="1">
                <a:solidFill>
                  <a:prstClr val="white"/>
                </a:solidFill>
                <a:latin typeface="Rockwell" panose="02060603020205020403" pitchFamily="18" charset="77"/>
                <a:ea typeface="+mn-ea"/>
                <a:cs typeface="+mn-cs"/>
                <a:sym typeface="Wingdings" pitchFamily="2" charset="2"/>
              </a:rPr>
              <a:t>Sistem</a:t>
            </a:r>
            <a:r>
              <a:rPr lang="en-US" sz="1600" i="1" kern="1200" dirty="0">
                <a:solidFill>
                  <a:prstClr val="white"/>
                </a:solidFill>
                <a:latin typeface="Rockwell" panose="02060603020205020403" pitchFamily="18" charset="77"/>
                <a:ea typeface="+mn-ea"/>
                <a:cs typeface="+mn-cs"/>
                <a:sym typeface="Wingdings" pitchFamily="2" charset="2"/>
              </a:rPr>
              <a:t> </a:t>
            </a:r>
            <a:r>
              <a:rPr lang="en-US" sz="1600" i="1" kern="1200" dirty="0" err="1">
                <a:solidFill>
                  <a:prstClr val="white"/>
                </a:solidFill>
                <a:latin typeface="Rockwell" panose="02060603020205020403" pitchFamily="18" charset="77"/>
                <a:ea typeface="+mn-ea"/>
                <a:cs typeface="+mn-cs"/>
                <a:sym typeface="Wingdings" pitchFamily="2" charset="2"/>
              </a:rPr>
              <a:t>Elektronik</a:t>
            </a:r>
            <a:r>
              <a:rPr lang="en-US" sz="1600" i="1" kern="1200" dirty="0">
                <a:solidFill>
                  <a:prstClr val="white"/>
                </a:solidFill>
                <a:latin typeface="Rockwell" panose="02060603020205020403" pitchFamily="18" charset="77"/>
                <a:ea typeface="+mn-ea"/>
                <a:cs typeface="+mn-cs"/>
                <a:sym typeface="Wingdings" pitchFamily="2" charset="2"/>
              </a:rPr>
              <a:t> </a:t>
            </a:r>
            <a:r>
              <a:rPr lang="en-US" sz="1600" i="1" kern="1200" dirty="0" err="1">
                <a:solidFill>
                  <a:prstClr val="white"/>
                </a:solidFill>
                <a:latin typeface="Rockwell" panose="02060603020205020403" pitchFamily="18" charset="77"/>
                <a:ea typeface="+mn-ea"/>
                <a:cs typeface="+mn-cs"/>
                <a:sym typeface="Wingdings" pitchFamily="2" charset="2"/>
              </a:rPr>
              <a:t>Lingkup</a:t>
            </a:r>
            <a:r>
              <a:rPr lang="en-US" sz="1600" i="1" kern="1200" dirty="0">
                <a:solidFill>
                  <a:prstClr val="white"/>
                </a:solidFill>
                <a:latin typeface="Rockwell" panose="02060603020205020403" pitchFamily="18" charset="77"/>
                <a:ea typeface="+mn-ea"/>
                <a:cs typeface="+mn-cs"/>
                <a:sym typeface="Wingdings" pitchFamily="2" charset="2"/>
              </a:rPr>
              <a:t> Privat</a:t>
            </a:r>
            <a:endParaRPr lang="en-US" sz="1600" kern="1200" dirty="0">
              <a:solidFill>
                <a:prstClr val="white"/>
              </a:solidFill>
              <a:latin typeface="Rockwell" panose="02060603020205020403" pitchFamily="18" charset="77"/>
              <a:ea typeface="+mn-ea"/>
              <a:cs typeface="+mn-cs"/>
            </a:endParaRPr>
          </a:p>
        </p:txBody>
      </p:sp>
      <p:grpSp>
        <p:nvGrpSpPr>
          <p:cNvPr id="82" name="object 37">
            <a:extLst>
              <a:ext uri="{FF2B5EF4-FFF2-40B4-BE49-F238E27FC236}">
                <a16:creationId xmlns:a16="http://schemas.microsoft.com/office/drawing/2014/main" id="{4007F503-7D29-EA94-C6C0-2630D265FB5D}"/>
              </a:ext>
            </a:extLst>
          </p:cNvPr>
          <p:cNvGrpSpPr/>
          <p:nvPr/>
        </p:nvGrpSpPr>
        <p:grpSpPr>
          <a:xfrm>
            <a:off x="5464872" y="5921523"/>
            <a:ext cx="1771962" cy="1917672"/>
            <a:chOff x="153923" y="5832347"/>
            <a:chExt cx="5445760" cy="940435"/>
          </a:xfrm>
          <a:solidFill>
            <a:srgbClr val="1F497D">
              <a:lumMod val="75000"/>
            </a:srgbClr>
          </a:solidFill>
        </p:grpSpPr>
        <p:sp>
          <p:nvSpPr>
            <p:cNvPr id="83" name="object 38">
              <a:extLst>
                <a:ext uri="{FF2B5EF4-FFF2-40B4-BE49-F238E27FC236}">
                  <a16:creationId xmlns:a16="http://schemas.microsoft.com/office/drawing/2014/main" id="{A8423D25-9026-C906-70DF-BCFB1D23C4AB}"/>
                </a:ext>
              </a:extLst>
            </p:cNvPr>
            <p:cNvSpPr/>
            <p:nvPr/>
          </p:nvSpPr>
          <p:spPr>
            <a:xfrm>
              <a:off x="160019" y="5838443"/>
              <a:ext cx="5433060"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84" name="object 39">
              <a:extLst>
                <a:ext uri="{FF2B5EF4-FFF2-40B4-BE49-F238E27FC236}">
                  <a16:creationId xmlns:a16="http://schemas.microsoft.com/office/drawing/2014/main" id="{627F382C-A85D-1875-15E2-F8DB3C2B157E}"/>
                </a:ext>
              </a:extLst>
            </p:cNvPr>
            <p:cNvSpPr/>
            <p:nvPr/>
          </p:nvSpPr>
          <p:spPr>
            <a:xfrm>
              <a:off x="160019" y="5838443"/>
              <a:ext cx="5433060"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85" name="Rectangle 84">
            <a:extLst>
              <a:ext uri="{FF2B5EF4-FFF2-40B4-BE49-F238E27FC236}">
                <a16:creationId xmlns:a16="http://schemas.microsoft.com/office/drawing/2014/main" id="{BBF39F86-D1D0-1316-AA1F-E5D4F9D7F351}"/>
              </a:ext>
            </a:extLst>
          </p:cNvPr>
          <p:cNvSpPr/>
          <p:nvPr/>
        </p:nvSpPr>
        <p:spPr>
          <a:xfrm>
            <a:off x="5423114" y="5952198"/>
            <a:ext cx="1848157" cy="1815882"/>
          </a:xfrm>
          <a:prstGeom prst="rect">
            <a:avLst/>
          </a:prstGeom>
        </p:spPr>
        <p:txBody>
          <a:bodyPr wrap="square">
            <a:spAutoFit/>
          </a:bodyPr>
          <a:lstStyle/>
          <a:p>
            <a:pPr defTabSz="914400" hangingPunct="1">
              <a:defRPr/>
            </a:pPr>
            <a:r>
              <a:rPr lang="en-US" sz="1600" kern="1200" dirty="0" err="1">
                <a:solidFill>
                  <a:prstClr val="white"/>
                </a:solidFill>
                <a:latin typeface="Rockwell" panose="02060603020205020403" pitchFamily="18" charset="77"/>
                <a:ea typeface="+mn-ea"/>
                <a:cs typeface="+mn-cs"/>
              </a:rPr>
              <a:t>PerBSSN</a:t>
            </a:r>
            <a:r>
              <a:rPr lang="en-US" sz="1600" kern="1200" dirty="0">
                <a:solidFill>
                  <a:prstClr val="white"/>
                </a:solidFill>
                <a:latin typeface="Rockwell" panose="02060603020205020403" pitchFamily="18" charset="77"/>
                <a:ea typeface="+mn-ea"/>
                <a:cs typeface="+mn-cs"/>
              </a:rPr>
              <a:t> No 8/2020 </a:t>
            </a:r>
            <a:r>
              <a:rPr lang="en-US" sz="1600" kern="1200" dirty="0" err="1">
                <a:solidFill>
                  <a:prstClr val="white"/>
                </a:solidFill>
                <a:latin typeface="Rockwell" panose="02060603020205020403" pitchFamily="18" charset="77"/>
                <a:ea typeface="+mn-ea"/>
                <a:cs typeface="+mn-cs"/>
              </a:rPr>
              <a:t>Sistem</a:t>
            </a:r>
            <a:r>
              <a:rPr lang="en-US" sz="1600" kern="1200" dirty="0">
                <a:solidFill>
                  <a:prstClr val="white"/>
                </a:solidFill>
                <a:latin typeface="Rockwell" panose="02060603020205020403" pitchFamily="18" charset="77"/>
                <a:ea typeface="+mn-ea"/>
                <a:cs typeface="+mn-cs"/>
              </a:rPr>
              <a:t> </a:t>
            </a:r>
            <a:r>
              <a:rPr lang="en-US" sz="1600" kern="1200" dirty="0" err="1">
                <a:solidFill>
                  <a:prstClr val="white"/>
                </a:solidFill>
                <a:latin typeface="Rockwell" panose="02060603020205020403" pitchFamily="18" charset="77"/>
                <a:ea typeface="+mn-ea"/>
                <a:cs typeface="+mn-cs"/>
              </a:rPr>
              <a:t>Pengamanan</a:t>
            </a:r>
            <a:r>
              <a:rPr lang="en-US" sz="1600" kern="1200" dirty="0">
                <a:solidFill>
                  <a:prstClr val="white"/>
                </a:solidFill>
                <a:latin typeface="Rockwell" panose="02060603020205020403" pitchFamily="18" charset="77"/>
                <a:ea typeface="+mn-ea"/>
                <a:cs typeface="+mn-cs"/>
              </a:rPr>
              <a:t> pada </a:t>
            </a:r>
            <a:r>
              <a:rPr lang="en-US" sz="1600" kern="1200" dirty="0" err="1">
                <a:solidFill>
                  <a:prstClr val="white"/>
                </a:solidFill>
                <a:latin typeface="Rockwell" panose="02060603020205020403" pitchFamily="18" charset="77"/>
                <a:ea typeface="+mn-ea"/>
                <a:cs typeface="+mn-cs"/>
              </a:rPr>
              <a:t>Penyelenggaraan</a:t>
            </a:r>
            <a:r>
              <a:rPr lang="en-US" sz="1600" kern="1200" dirty="0">
                <a:solidFill>
                  <a:prstClr val="white"/>
                </a:solidFill>
                <a:latin typeface="Rockwell" panose="02060603020205020403" pitchFamily="18" charset="77"/>
                <a:ea typeface="+mn-ea"/>
                <a:cs typeface="+mn-cs"/>
              </a:rPr>
              <a:t> </a:t>
            </a:r>
            <a:r>
              <a:rPr lang="en-US" sz="1600" kern="1200" dirty="0" err="1">
                <a:solidFill>
                  <a:prstClr val="white"/>
                </a:solidFill>
                <a:latin typeface="Rockwell" panose="02060603020205020403" pitchFamily="18" charset="77"/>
                <a:ea typeface="+mn-ea"/>
                <a:cs typeface="+mn-cs"/>
              </a:rPr>
              <a:t>Sistem</a:t>
            </a:r>
            <a:r>
              <a:rPr lang="en-US" sz="1600" kern="1200" dirty="0">
                <a:solidFill>
                  <a:prstClr val="white"/>
                </a:solidFill>
                <a:latin typeface="Rockwell" panose="02060603020205020403" pitchFamily="18" charset="77"/>
                <a:ea typeface="+mn-ea"/>
                <a:cs typeface="+mn-cs"/>
              </a:rPr>
              <a:t> </a:t>
            </a:r>
            <a:r>
              <a:rPr lang="en-US" sz="1600" kern="1200" dirty="0" err="1">
                <a:solidFill>
                  <a:prstClr val="white"/>
                </a:solidFill>
                <a:latin typeface="Rockwell" panose="02060603020205020403" pitchFamily="18" charset="77"/>
                <a:ea typeface="+mn-ea"/>
                <a:cs typeface="+mn-cs"/>
              </a:rPr>
              <a:t>Elektronik</a:t>
            </a:r>
            <a:endParaRPr lang="en-US" sz="1600" kern="1200" dirty="0">
              <a:solidFill>
                <a:prstClr val="white"/>
              </a:solidFill>
              <a:latin typeface="Rockwell" panose="02060603020205020403" pitchFamily="18" charset="77"/>
              <a:ea typeface="+mn-ea"/>
              <a:cs typeface="+mn-cs"/>
            </a:endParaRPr>
          </a:p>
        </p:txBody>
      </p:sp>
      <p:grpSp>
        <p:nvGrpSpPr>
          <p:cNvPr id="86" name="object 37">
            <a:extLst>
              <a:ext uri="{FF2B5EF4-FFF2-40B4-BE49-F238E27FC236}">
                <a16:creationId xmlns:a16="http://schemas.microsoft.com/office/drawing/2014/main" id="{2B55CF8C-4A78-83B2-EF6E-BA06F0CCC304}"/>
              </a:ext>
            </a:extLst>
          </p:cNvPr>
          <p:cNvGrpSpPr/>
          <p:nvPr/>
        </p:nvGrpSpPr>
        <p:grpSpPr>
          <a:xfrm>
            <a:off x="7302376" y="5919097"/>
            <a:ext cx="1667745" cy="1920097"/>
            <a:chOff x="153923" y="5832347"/>
            <a:chExt cx="5445760" cy="940435"/>
          </a:xfrm>
          <a:solidFill>
            <a:srgbClr val="1F497D">
              <a:lumMod val="75000"/>
            </a:srgbClr>
          </a:solidFill>
        </p:grpSpPr>
        <p:sp>
          <p:nvSpPr>
            <p:cNvPr id="87" name="object 38">
              <a:extLst>
                <a:ext uri="{FF2B5EF4-FFF2-40B4-BE49-F238E27FC236}">
                  <a16:creationId xmlns:a16="http://schemas.microsoft.com/office/drawing/2014/main" id="{053E6589-68B7-4788-D2BA-7B4D59364660}"/>
                </a:ext>
              </a:extLst>
            </p:cNvPr>
            <p:cNvSpPr/>
            <p:nvPr/>
          </p:nvSpPr>
          <p:spPr>
            <a:xfrm>
              <a:off x="160019" y="5838443"/>
              <a:ext cx="5433060"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88" name="object 39">
              <a:extLst>
                <a:ext uri="{FF2B5EF4-FFF2-40B4-BE49-F238E27FC236}">
                  <a16:creationId xmlns:a16="http://schemas.microsoft.com/office/drawing/2014/main" id="{6387631C-051A-F89E-4CD9-6CE807218262}"/>
                </a:ext>
              </a:extLst>
            </p:cNvPr>
            <p:cNvSpPr/>
            <p:nvPr/>
          </p:nvSpPr>
          <p:spPr>
            <a:xfrm>
              <a:off x="160019" y="5838443"/>
              <a:ext cx="5433060"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89" name="Rectangle 88">
            <a:extLst>
              <a:ext uri="{FF2B5EF4-FFF2-40B4-BE49-F238E27FC236}">
                <a16:creationId xmlns:a16="http://schemas.microsoft.com/office/drawing/2014/main" id="{6EB2F80D-24D6-DCDE-5DC7-451FF22C681C}"/>
              </a:ext>
            </a:extLst>
          </p:cNvPr>
          <p:cNvSpPr/>
          <p:nvPr/>
        </p:nvSpPr>
        <p:spPr>
          <a:xfrm>
            <a:off x="7433257" y="6074204"/>
            <a:ext cx="1384464" cy="1569660"/>
          </a:xfrm>
          <a:prstGeom prst="rect">
            <a:avLst/>
          </a:prstGeom>
        </p:spPr>
        <p:txBody>
          <a:bodyPr wrap="square">
            <a:spAutoFit/>
          </a:bodyPr>
          <a:lstStyle/>
          <a:p>
            <a:pPr defTabSz="914400" hangingPunct="1">
              <a:defRPr/>
            </a:pPr>
            <a:r>
              <a:rPr lang="en-US" sz="1600" kern="1200" dirty="0" err="1">
                <a:solidFill>
                  <a:prstClr val="white"/>
                </a:solidFill>
                <a:latin typeface="Rockwell" panose="02060603020205020403" pitchFamily="18" charset="77"/>
                <a:ea typeface="+mn-ea"/>
                <a:cs typeface="+mn-cs"/>
              </a:rPr>
              <a:t>PerBSSN</a:t>
            </a:r>
            <a:r>
              <a:rPr lang="en-US" sz="1600" kern="1200" dirty="0">
                <a:solidFill>
                  <a:prstClr val="white"/>
                </a:solidFill>
                <a:latin typeface="Rockwell" panose="02060603020205020403" pitchFamily="18" charset="77"/>
                <a:ea typeface="+mn-ea"/>
                <a:cs typeface="+mn-cs"/>
              </a:rPr>
              <a:t> No 10/2020 </a:t>
            </a:r>
          </a:p>
          <a:p>
            <a:pPr defTabSz="914400" hangingPunct="1">
              <a:defRPr/>
            </a:pPr>
            <a:r>
              <a:rPr lang="en-US" sz="1600" kern="1200" dirty="0">
                <a:solidFill>
                  <a:prstClr val="white"/>
                </a:solidFill>
                <a:latin typeface="Rockwell" panose="02060603020205020403" pitchFamily="18" charset="77"/>
                <a:ea typeface="+mn-ea"/>
                <a:cs typeface="+mn-cs"/>
              </a:rPr>
              <a:t>Tim </a:t>
            </a:r>
            <a:r>
              <a:rPr lang="en-US" sz="1600" kern="1200" dirty="0" err="1">
                <a:solidFill>
                  <a:prstClr val="white"/>
                </a:solidFill>
                <a:latin typeface="Rockwell" panose="02060603020205020403" pitchFamily="18" charset="77"/>
                <a:ea typeface="+mn-ea"/>
                <a:cs typeface="+mn-cs"/>
              </a:rPr>
              <a:t>Tanggap</a:t>
            </a:r>
            <a:r>
              <a:rPr lang="en-US" sz="1600" kern="1200" dirty="0">
                <a:solidFill>
                  <a:prstClr val="white"/>
                </a:solidFill>
                <a:latin typeface="Rockwell" panose="02060603020205020403" pitchFamily="18" charset="77"/>
                <a:ea typeface="+mn-ea"/>
                <a:cs typeface="+mn-cs"/>
              </a:rPr>
              <a:t> </a:t>
            </a:r>
            <a:r>
              <a:rPr lang="en-US" sz="1600" kern="1200" dirty="0" err="1">
                <a:solidFill>
                  <a:prstClr val="white"/>
                </a:solidFill>
                <a:latin typeface="Rockwell" panose="02060603020205020403" pitchFamily="18" charset="77"/>
                <a:ea typeface="+mn-ea"/>
                <a:cs typeface="+mn-cs"/>
              </a:rPr>
              <a:t>Insiden</a:t>
            </a:r>
            <a:r>
              <a:rPr lang="en-US" sz="1600" kern="1200" dirty="0">
                <a:solidFill>
                  <a:prstClr val="white"/>
                </a:solidFill>
                <a:latin typeface="Rockwell" panose="02060603020205020403" pitchFamily="18" charset="77"/>
                <a:ea typeface="+mn-ea"/>
                <a:cs typeface="+mn-cs"/>
              </a:rPr>
              <a:t> </a:t>
            </a:r>
            <a:r>
              <a:rPr lang="en-US" sz="1600" kern="1200" dirty="0" err="1">
                <a:solidFill>
                  <a:prstClr val="white"/>
                </a:solidFill>
                <a:latin typeface="Rockwell" panose="02060603020205020403" pitchFamily="18" charset="77"/>
                <a:ea typeface="+mn-ea"/>
                <a:cs typeface="+mn-cs"/>
              </a:rPr>
              <a:t>Siber</a:t>
            </a:r>
            <a:endParaRPr lang="en-US" sz="1600" kern="1200" dirty="0">
              <a:solidFill>
                <a:prstClr val="white"/>
              </a:solidFill>
              <a:latin typeface="Rockwell" panose="02060603020205020403" pitchFamily="18" charset="77"/>
              <a:ea typeface="+mn-ea"/>
              <a:cs typeface="+mn-cs"/>
            </a:endParaRPr>
          </a:p>
        </p:txBody>
      </p:sp>
      <p:grpSp>
        <p:nvGrpSpPr>
          <p:cNvPr id="90" name="object 37">
            <a:extLst>
              <a:ext uri="{FF2B5EF4-FFF2-40B4-BE49-F238E27FC236}">
                <a16:creationId xmlns:a16="http://schemas.microsoft.com/office/drawing/2014/main" id="{F7BA2804-4010-227F-019D-6E16A7AEF84D}"/>
              </a:ext>
            </a:extLst>
          </p:cNvPr>
          <p:cNvGrpSpPr/>
          <p:nvPr/>
        </p:nvGrpSpPr>
        <p:grpSpPr>
          <a:xfrm>
            <a:off x="10836659" y="5886720"/>
            <a:ext cx="1749111" cy="1952475"/>
            <a:chOff x="153923" y="5832347"/>
            <a:chExt cx="5445760" cy="940435"/>
          </a:xfrm>
          <a:solidFill>
            <a:srgbClr val="1F497D">
              <a:lumMod val="75000"/>
            </a:srgbClr>
          </a:solidFill>
        </p:grpSpPr>
        <p:sp>
          <p:nvSpPr>
            <p:cNvPr id="91" name="object 38">
              <a:extLst>
                <a:ext uri="{FF2B5EF4-FFF2-40B4-BE49-F238E27FC236}">
                  <a16:creationId xmlns:a16="http://schemas.microsoft.com/office/drawing/2014/main" id="{7266598F-73F8-EE9B-7354-A7B0D2EF3513}"/>
                </a:ext>
              </a:extLst>
            </p:cNvPr>
            <p:cNvSpPr/>
            <p:nvPr/>
          </p:nvSpPr>
          <p:spPr>
            <a:xfrm>
              <a:off x="160019" y="5838443"/>
              <a:ext cx="5433060"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92" name="object 39">
              <a:extLst>
                <a:ext uri="{FF2B5EF4-FFF2-40B4-BE49-F238E27FC236}">
                  <a16:creationId xmlns:a16="http://schemas.microsoft.com/office/drawing/2014/main" id="{8D8645BF-8522-A02B-A871-12043A065BC2}"/>
                </a:ext>
              </a:extLst>
            </p:cNvPr>
            <p:cNvSpPr/>
            <p:nvPr/>
          </p:nvSpPr>
          <p:spPr>
            <a:xfrm>
              <a:off x="160019" y="5838443"/>
              <a:ext cx="5433060"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93" name="Rectangle 92">
            <a:extLst>
              <a:ext uri="{FF2B5EF4-FFF2-40B4-BE49-F238E27FC236}">
                <a16:creationId xmlns:a16="http://schemas.microsoft.com/office/drawing/2014/main" id="{747156B2-FC88-F597-D029-9925B03223CD}"/>
              </a:ext>
            </a:extLst>
          </p:cNvPr>
          <p:cNvSpPr/>
          <p:nvPr/>
        </p:nvSpPr>
        <p:spPr>
          <a:xfrm>
            <a:off x="10785682" y="6195941"/>
            <a:ext cx="1882067" cy="1323439"/>
          </a:xfrm>
          <a:prstGeom prst="rect">
            <a:avLst/>
          </a:prstGeom>
        </p:spPr>
        <p:txBody>
          <a:bodyPr wrap="square">
            <a:spAutoFit/>
          </a:bodyPr>
          <a:lstStyle/>
          <a:p>
            <a:pPr defTabSz="914400" hangingPunct="1">
              <a:defRPr/>
            </a:pPr>
            <a:r>
              <a:rPr lang="en-US" sz="1600" i="1" kern="1200" dirty="0" err="1">
                <a:solidFill>
                  <a:prstClr val="white"/>
                </a:solidFill>
                <a:latin typeface="Rockwell" panose="02060603020205020403" pitchFamily="18" charset="77"/>
                <a:ea typeface="+mn-ea"/>
                <a:cs typeface="+mn-cs"/>
              </a:rPr>
              <a:t>PerBSSN</a:t>
            </a:r>
            <a:r>
              <a:rPr lang="en-US" sz="1600" i="1" kern="1200" dirty="0">
                <a:solidFill>
                  <a:prstClr val="white"/>
                </a:solidFill>
                <a:latin typeface="Rockwell" panose="02060603020205020403" pitchFamily="18" charset="77"/>
                <a:ea typeface="+mn-ea"/>
                <a:cs typeface="+mn-cs"/>
              </a:rPr>
              <a:t> No 4/2021 </a:t>
            </a:r>
          </a:p>
          <a:p>
            <a:pPr defTabSz="914400" hangingPunct="1">
              <a:defRPr/>
            </a:pPr>
            <a:r>
              <a:rPr lang="en-US" sz="1600" i="1" kern="1200" dirty="0" err="1">
                <a:solidFill>
                  <a:prstClr val="white"/>
                </a:solidFill>
                <a:latin typeface="Rockwell" panose="02060603020205020403" pitchFamily="18" charset="77"/>
                <a:ea typeface="+mn-ea"/>
                <a:cs typeface="+mn-cs"/>
              </a:rPr>
              <a:t>Pedoman</a:t>
            </a:r>
            <a:r>
              <a:rPr lang="en-US" sz="1600" i="1" kern="1200" dirty="0">
                <a:solidFill>
                  <a:prstClr val="white"/>
                </a:solidFill>
                <a:latin typeface="Rockwell" panose="02060603020205020403" pitchFamily="18" charset="77"/>
                <a:ea typeface="+mn-ea"/>
                <a:cs typeface="+mn-cs"/>
              </a:rPr>
              <a:t> </a:t>
            </a:r>
            <a:r>
              <a:rPr lang="en-US" sz="1600" i="1" kern="1200" dirty="0" err="1">
                <a:solidFill>
                  <a:prstClr val="white"/>
                </a:solidFill>
                <a:latin typeface="Rockwell" panose="02060603020205020403" pitchFamily="18" charset="77"/>
                <a:ea typeface="+mn-ea"/>
                <a:cs typeface="+mn-cs"/>
              </a:rPr>
              <a:t>Keamanan</a:t>
            </a:r>
            <a:r>
              <a:rPr lang="en-US" sz="1600" i="1" kern="1200" dirty="0">
                <a:solidFill>
                  <a:prstClr val="white"/>
                </a:solidFill>
                <a:latin typeface="Rockwell" panose="02060603020205020403" pitchFamily="18" charset="77"/>
                <a:ea typeface="+mn-ea"/>
                <a:cs typeface="+mn-cs"/>
              </a:rPr>
              <a:t>  </a:t>
            </a:r>
            <a:r>
              <a:rPr lang="en-US" sz="1600" i="1" kern="1200" dirty="0" err="1">
                <a:solidFill>
                  <a:prstClr val="white"/>
                </a:solidFill>
                <a:latin typeface="Rockwell" panose="02060603020205020403" pitchFamily="18" charset="77"/>
                <a:ea typeface="+mn-ea"/>
                <a:cs typeface="+mn-cs"/>
              </a:rPr>
              <a:t>Informasi</a:t>
            </a:r>
            <a:r>
              <a:rPr lang="en-US" sz="1600" i="1" kern="1200" dirty="0">
                <a:solidFill>
                  <a:prstClr val="white"/>
                </a:solidFill>
                <a:latin typeface="Rockwell" panose="02060603020205020403" pitchFamily="18" charset="77"/>
                <a:ea typeface="+mn-ea"/>
                <a:cs typeface="+mn-cs"/>
              </a:rPr>
              <a:t> SPBE</a:t>
            </a:r>
            <a:endParaRPr lang="en-US" sz="1600" kern="1200" dirty="0">
              <a:solidFill>
                <a:prstClr val="white"/>
              </a:solidFill>
              <a:latin typeface="Rockwell" panose="02060603020205020403" pitchFamily="18" charset="77"/>
              <a:ea typeface="+mn-ea"/>
              <a:cs typeface="+mn-cs"/>
            </a:endParaRPr>
          </a:p>
        </p:txBody>
      </p:sp>
      <p:grpSp>
        <p:nvGrpSpPr>
          <p:cNvPr id="94" name="object 37">
            <a:extLst>
              <a:ext uri="{FF2B5EF4-FFF2-40B4-BE49-F238E27FC236}">
                <a16:creationId xmlns:a16="http://schemas.microsoft.com/office/drawing/2014/main" id="{E4F48D67-63E9-59CD-858D-9C8882990A1D}"/>
              </a:ext>
            </a:extLst>
          </p:cNvPr>
          <p:cNvGrpSpPr/>
          <p:nvPr/>
        </p:nvGrpSpPr>
        <p:grpSpPr>
          <a:xfrm>
            <a:off x="2172764" y="5920105"/>
            <a:ext cx="1401820" cy="1919090"/>
            <a:chOff x="153923" y="5832347"/>
            <a:chExt cx="5445760" cy="940435"/>
          </a:xfrm>
          <a:solidFill>
            <a:srgbClr val="1F497D">
              <a:lumMod val="60000"/>
              <a:lumOff val="40000"/>
            </a:srgbClr>
          </a:solidFill>
        </p:grpSpPr>
        <p:sp>
          <p:nvSpPr>
            <p:cNvPr id="95" name="object 38">
              <a:extLst>
                <a:ext uri="{FF2B5EF4-FFF2-40B4-BE49-F238E27FC236}">
                  <a16:creationId xmlns:a16="http://schemas.microsoft.com/office/drawing/2014/main" id="{13630773-1220-38A5-4C88-78A92D6577B5}"/>
                </a:ext>
              </a:extLst>
            </p:cNvPr>
            <p:cNvSpPr/>
            <p:nvPr/>
          </p:nvSpPr>
          <p:spPr>
            <a:xfrm>
              <a:off x="160019" y="5838443"/>
              <a:ext cx="5433060"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96" name="object 39">
              <a:extLst>
                <a:ext uri="{FF2B5EF4-FFF2-40B4-BE49-F238E27FC236}">
                  <a16:creationId xmlns:a16="http://schemas.microsoft.com/office/drawing/2014/main" id="{DF5C3F73-59CC-D577-AED8-48FE8746AB8C}"/>
                </a:ext>
              </a:extLst>
            </p:cNvPr>
            <p:cNvSpPr/>
            <p:nvPr/>
          </p:nvSpPr>
          <p:spPr>
            <a:xfrm>
              <a:off x="160019" y="5838443"/>
              <a:ext cx="5433060"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97" name="Rectangle 96">
            <a:extLst>
              <a:ext uri="{FF2B5EF4-FFF2-40B4-BE49-F238E27FC236}">
                <a16:creationId xmlns:a16="http://schemas.microsoft.com/office/drawing/2014/main" id="{153713F2-3EAE-CE72-86EC-1CBE0B7670A6}"/>
              </a:ext>
            </a:extLst>
          </p:cNvPr>
          <p:cNvSpPr/>
          <p:nvPr/>
        </p:nvSpPr>
        <p:spPr>
          <a:xfrm>
            <a:off x="2009772" y="5935431"/>
            <a:ext cx="1727672" cy="1815882"/>
          </a:xfrm>
          <a:prstGeom prst="rect">
            <a:avLst/>
          </a:prstGeom>
        </p:spPr>
        <p:txBody>
          <a:bodyPr wrap="square">
            <a:spAutoFit/>
          </a:bodyPr>
          <a:lstStyle/>
          <a:p>
            <a:pPr defTabSz="914400" hangingPunct="1">
              <a:defRPr/>
            </a:pPr>
            <a:r>
              <a:rPr lang="en-US" sz="1600" i="1" kern="1200" dirty="0" err="1">
                <a:solidFill>
                  <a:prstClr val="white"/>
                </a:solidFill>
                <a:latin typeface="Rockwell" panose="02060603020205020403" pitchFamily="18" charset="77"/>
                <a:ea typeface="+mn-ea"/>
                <a:cs typeface="+mn-cs"/>
                <a:sym typeface="Wingdings" pitchFamily="2" charset="2"/>
              </a:rPr>
              <a:t>Permen-kominfo</a:t>
            </a:r>
            <a:r>
              <a:rPr lang="en-US" sz="1600" i="1" kern="1200" dirty="0">
                <a:solidFill>
                  <a:prstClr val="white"/>
                </a:solidFill>
                <a:latin typeface="Rockwell" panose="02060603020205020403" pitchFamily="18" charset="77"/>
                <a:ea typeface="+mn-ea"/>
                <a:cs typeface="+mn-cs"/>
                <a:sym typeface="Wingdings" pitchFamily="2" charset="2"/>
              </a:rPr>
              <a:t> 20/2016 </a:t>
            </a:r>
            <a:r>
              <a:rPr lang="en-US" sz="1600" i="1" kern="1200" dirty="0" err="1">
                <a:solidFill>
                  <a:prstClr val="white"/>
                </a:solidFill>
                <a:latin typeface="Rockwell" panose="02060603020205020403" pitchFamily="18" charset="77"/>
                <a:ea typeface="+mn-ea"/>
                <a:cs typeface="+mn-cs"/>
                <a:sym typeface="Wingdings" pitchFamily="2" charset="2"/>
              </a:rPr>
              <a:t>Perlindungan</a:t>
            </a:r>
            <a:r>
              <a:rPr lang="en-US" sz="1600" i="1" kern="1200" dirty="0">
                <a:solidFill>
                  <a:prstClr val="white"/>
                </a:solidFill>
                <a:latin typeface="Rockwell" panose="02060603020205020403" pitchFamily="18" charset="77"/>
                <a:ea typeface="+mn-ea"/>
                <a:cs typeface="+mn-cs"/>
                <a:sym typeface="Wingdings" pitchFamily="2" charset="2"/>
              </a:rPr>
              <a:t> Data </a:t>
            </a:r>
            <a:r>
              <a:rPr lang="en-US" sz="1600" i="1" kern="1200" dirty="0" err="1">
                <a:solidFill>
                  <a:prstClr val="white"/>
                </a:solidFill>
                <a:latin typeface="Rockwell" panose="02060603020205020403" pitchFamily="18" charset="77"/>
                <a:ea typeface="+mn-ea"/>
                <a:cs typeface="+mn-cs"/>
                <a:sym typeface="Wingdings" pitchFamily="2" charset="2"/>
              </a:rPr>
              <a:t>Pribadi</a:t>
            </a:r>
            <a:r>
              <a:rPr lang="en-US" sz="1600" i="1" kern="1200" dirty="0">
                <a:solidFill>
                  <a:prstClr val="white"/>
                </a:solidFill>
                <a:latin typeface="Rockwell" panose="02060603020205020403" pitchFamily="18" charset="77"/>
                <a:ea typeface="+mn-ea"/>
                <a:cs typeface="+mn-cs"/>
                <a:sym typeface="Wingdings" pitchFamily="2" charset="2"/>
              </a:rPr>
              <a:t> </a:t>
            </a:r>
            <a:r>
              <a:rPr lang="en-US" sz="1600" i="1" kern="1200" dirty="0" err="1">
                <a:solidFill>
                  <a:prstClr val="white"/>
                </a:solidFill>
                <a:latin typeface="Rockwell" panose="02060603020205020403" pitchFamily="18" charset="77"/>
                <a:ea typeface="+mn-ea"/>
                <a:cs typeface="+mn-cs"/>
                <a:sym typeface="Wingdings" pitchFamily="2" charset="2"/>
              </a:rPr>
              <a:t>dalam</a:t>
            </a:r>
            <a:r>
              <a:rPr lang="en-US" sz="1600" i="1" kern="1200" dirty="0">
                <a:solidFill>
                  <a:prstClr val="white"/>
                </a:solidFill>
                <a:latin typeface="Rockwell" panose="02060603020205020403" pitchFamily="18" charset="77"/>
                <a:ea typeface="+mn-ea"/>
                <a:cs typeface="+mn-cs"/>
                <a:sym typeface="Wingdings" pitchFamily="2" charset="2"/>
              </a:rPr>
              <a:t> </a:t>
            </a:r>
            <a:r>
              <a:rPr lang="en-US" sz="1600" i="1" kern="1200" dirty="0" err="1">
                <a:solidFill>
                  <a:prstClr val="white"/>
                </a:solidFill>
                <a:latin typeface="Rockwell" panose="02060603020205020403" pitchFamily="18" charset="77"/>
                <a:ea typeface="+mn-ea"/>
                <a:cs typeface="+mn-cs"/>
                <a:sym typeface="Wingdings" pitchFamily="2" charset="2"/>
              </a:rPr>
              <a:t>Sistem</a:t>
            </a:r>
            <a:r>
              <a:rPr lang="en-US" sz="1600" i="1" kern="1200" dirty="0">
                <a:solidFill>
                  <a:prstClr val="white"/>
                </a:solidFill>
                <a:latin typeface="Rockwell" panose="02060603020205020403" pitchFamily="18" charset="77"/>
                <a:ea typeface="+mn-ea"/>
                <a:cs typeface="+mn-cs"/>
                <a:sym typeface="Wingdings" pitchFamily="2" charset="2"/>
              </a:rPr>
              <a:t> </a:t>
            </a:r>
            <a:r>
              <a:rPr lang="en-US" sz="1600" i="1" kern="1200" dirty="0" err="1">
                <a:solidFill>
                  <a:prstClr val="white"/>
                </a:solidFill>
                <a:latin typeface="Rockwell" panose="02060603020205020403" pitchFamily="18" charset="77"/>
                <a:ea typeface="+mn-ea"/>
                <a:cs typeface="+mn-cs"/>
                <a:sym typeface="Wingdings" pitchFamily="2" charset="2"/>
              </a:rPr>
              <a:t>Elektronik</a:t>
            </a:r>
            <a:endParaRPr lang="en-US" sz="1600" kern="1200" dirty="0">
              <a:solidFill>
                <a:prstClr val="white"/>
              </a:solidFill>
              <a:latin typeface="Rockwell" panose="02060603020205020403" pitchFamily="18" charset="77"/>
              <a:ea typeface="+mn-ea"/>
              <a:cs typeface="+mn-cs"/>
            </a:endParaRPr>
          </a:p>
        </p:txBody>
      </p:sp>
      <p:grpSp>
        <p:nvGrpSpPr>
          <p:cNvPr id="98" name="object 37">
            <a:extLst>
              <a:ext uri="{FF2B5EF4-FFF2-40B4-BE49-F238E27FC236}">
                <a16:creationId xmlns:a16="http://schemas.microsoft.com/office/drawing/2014/main" id="{49F68661-BD76-7361-4707-26A2AE9FBA20}"/>
              </a:ext>
            </a:extLst>
          </p:cNvPr>
          <p:cNvGrpSpPr/>
          <p:nvPr/>
        </p:nvGrpSpPr>
        <p:grpSpPr>
          <a:xfrm>
            <a:off x="480896" y="4770318"/>
            <a:ext cx="2021615" cy="975755"/>
            <a:chOff x="153923" y="5832347"/>
            <a:chExt cx="5445760" cy="940435"/>
          </a:xfrm>
          <a:solidFill>
            <a:srgbClr val="4BACC6"/>
          </a:solidFill>
        </p:grpSpPr>
        <p:sp>
          <p:nvSpPr>
            <p:cNvPr id="99" name="object 38">
              <a:extLst>
                <a:ext uri="{FF2B5EF4-FFF2-40B4-BE49-F238E27FC236}">
                  <a16:creationId xmlns:a16="http://schemas.microsoft.com/office/drawing/2014/main" id="{C4D514FC-E4C3-F4DB-7324-B8E3764BAE58}"/>
                </a:ext>
              </a:extLst>
            </p:cNvPr>
            <p:cNvSpPr/>
            <p:nvPr/>
          </p:nvSpPr>
          <p:spPr>
            <a:xfrm>
              <a:off x="160019" y="5838443"/>
              <a:ext cx="5433060"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100" name="object 39">
              <a:extLst>
                <a:ext uri="{FF2B5EF4-FFF2-40B4-BE49-F238E27FC236}">
                  <a16:creationId xmlns:a16="http://schemas.microsoft.com/office/drawing/2014/main" id="{38483609-14EE-D73F-9225-A87C47218F17}"/>
                </a:ext>
              </a:extLst>
            </p:cNvPr>
            <p:cNvSpPr/>
            <p:nvPr/>
          </p:nvSpPr>
          <p:spPr>
            <a:xfrm>
              <a:off x="160019" y="5838443"/>
              <a:ext cx="5433060"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grpSp>
        <p:nvGrpSpPr>
          <p:cNvPr id="101" name="object 37">
            <a:extLst>
              <a:ext uri="{FF2B5EF4-FFF2-40B4-BE49-F238E27FC236}">
                <a16:creationId xmlns:a16="http://schemas.microsoft.com/office/drawing/2014/main" id="{086A6BAE-0753-90F0-FDC7-057FA00B455B}"/>
              </a:ext>
            </a:extLst>
          </p:cNvPr>
          <p:cNvGrpSpPr/>
          <p:nvPr/>
        </p:nvGrpSpPr>
        <p:grpSpPr>
          <a:xfrm>
            <a:off x="2634936" y="4782969"/>
            <a:ext cx="2092634" cy="963236"/>
            <a:chOff x="160019" y="5838443"/>
            <a:chExt cx="5637069" cy="928369"/>
          </a:xfrm>
          <a:solidFill>
            <a:srgbClr val="4BACC6"/>
          </a:solidFill>
        </p:grpSpPr>
        <p:sp>
          <p:nvSpPr>
            <p:cNvPr id="102" name="object 38">
              <a:extLst>
                <a:ext uri="{FF2B5EF4-FFF2-40B4-BE49-F238E27FC236}">
                  <a16:creationId xmlns:a16="http://schemas.microsoft.com/office/drawing/2014/main" id="{E3425ED7-F8B6-BB67-1161-75A31FD1B707}"/>
                </a:ext>
              </a:extLst>
            </p:cNvPr>
            <p:cNvSpPr/>
            <p:nvPr/>
          </p:nvSpPr>
          <p:spPr>
            <a:xfrm>
              <a:off x="160019" y="5838443"/>
              <a:ext cx="5433060"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103" name="object 39">
              <a:extLst>
                <a:ext uri="{FF2B5EF4-FFF2-40B4-BE49-F238E27FC236}">
                  <a16:creationId xmlns:a16="http://schemas.microsoft.com/office/drawing/2014/main" id="{D66B3CA9-FEA4-C42C-2A6D-F0A1B6F8FC2D}"/>
                </a:ext>
              </a:extLst>
            </p:cNvPr>
            <p:cNvSpPr/>
            <p:nvPr/>
          </p:nvSpPr>
          <p:spPr>
            <a:xfrm>
              <a:off x="160019" y="5838443"/>
              <a:ext cx="5637069"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104" name="Rectangle 103">
            <a:extLst>
              <a:ext uri="{FF2B5EF4-FFF2-40B4-BE49-F238E27FC236}">
                <a16:creationId xmlns:a16="http://schemas.microsoft.com/office/drawing/2014/main" id="{C3B2CF6F-891F-E078-CBCE-794C4E322036}"/>
              </a:ext>
            </a:extLst>
          </p:cNvPr>
          <p:cNvSpPr/>
          <p:nvPr/>
        </p:nvSpPr>
        <p:spPr>
          <a:xfrm>
            <a:off x="2489850" y="4881992"/>
            <a:ext cx="2349385" cy="584775"/>
          </a:xfrm>
          <a:prstGeom prst="rect">
            <a:avLst/>
          </a:prstGeom>
        </p:spPr>
        <p:txBody>
          <a:bodyPr wrap="square">
            <a:spAutoFit/>
          </a:bodyPr>
          <a:lstStyle/>
          <a:p>
            <a:pPr defTabSz="914400" hangingPunct="1">
              <a:defRPr/>
            </a:pPr>
            <a:r>
              <a:rPr lang="en-US" sz="1600" i="1" kern="1200" dirty="0" err="1">
                <a:solidFill>
                  <a:prstClr val="white"/>
                </a:solidFill>
                <a:latin typeface="Rockwell" panose="02060603020205020403" pitchFamily="18" charset="77"/>
                <a:ea typeface="+mn-ea"/>
                <a:cs typeface="+mn-cs"/>
                <a:sym typeface="Wingdings" pitchFamily="2" charset="2"/>
              </a:rPr>
              <a:t>Perpres</a:t>
            </a:r>
            <a:r>
              <a:rPr lang="en-US" sz="1600" i="1" kern="1200" dirty="0">
                <a:solidFill>
                  <a:prstClr val="white"/>
                </a:solidFill>
                <a:latin typeface="Rockwell" panose="02060603020205020403" pitchFamily="18" charset="77"/>
                <a:ea typeface="+mn-ea"/>
                <a:cs typeface="+mn-cs"/>
                <a:sym typeface="Wingdings" pitchFamily="2" charset="2"/>
              </a:rPr>
              <a:t> 39/2019 </a:t>
            </a:r>
          </a:p>
          <a:p>
            <a:pPr defTabSz="914400" hangingPunct="1">
              <a:defRPr/>
            </a:pPr>
            <a:r>
              <a:rPr lang="en-US" sz="1600" i="1" kern="1200" dirty="0">
                <a:solidFill>
                  <a:prstClr val="white"/>
                </a:solidFill>
                <a:latin typeface="Rockwell" panose="02060603020205020403" pitchFamily="18" charset="77"/>
                <a:ea typeface="+mn-ea"/>
                <a:cs typeface="+mn-cs"/>
                <a:sym typeface="Wingdings" pitchFamily="2" charset="2"/>
              </a:rPr>
              <a:t>Satu Data Indonesia</a:t>
            </a:r>
            <a:endParaRPr lang="en-US" sz="1600" kern="1200" dirty="0">
              <a:solidFill>
                <a:prstClr val="white"/>
              </a:solidFill>
              <a:latin typeface="Rockwell" panose="02060603020205020403" pitchFamily="18" charset="77"/>
              <a:ea typeface="+mn-ea"/>
              <a:cs typeface="+mn-cs"/>
            </a:endParaRPr>
          </a:p>
        </p:txBody>
      </p:sp>
      <p:grpSp>
        <p:nvGrpSpPr>
          <p:cNvPr id="105" name="object 37">
            <a:extLst>
              <a:ext uri="{FF2B5EF4-FFF2-40B4-BE49-F238E27FC236}">
                <a16:creationId xmlns:a16="http://schemas.microsoft.com/office/drawing/2014/main" id="{56DA24AB-2F5B-51F7-A5A7-5D3B0C4962F3}"/>
              </a:ext>
            </a:extLst>
          </p:cNvPr>
          <p:cNvGrpSpPr/>
          <p:nvPr/>
        </p:nvGrpSpPr>
        <p:grpSpPr>
          <a:xfrm>
            <a:off x="5131865" y="4742483"/>
            <a:ext cx="3496746" cy="975755"/>
            <a:chOff x="153923" y="5832347"/>
            <a:chExt cx="5445760" cy="940435"/>
          </a:xfrm>
          <a:solidFill>
            <a:srgbClr val="1F497D">
              <a:lumMod val="75000"/>
            </a:srgbClr>
          </a:solidFill>
        </p:grpSpPr>
        <p:sp>
          <p:nvSpPr>
            <p:cNvPr id="106" name="object 38">
              <a:extLst>
                <a:ext uri="{FF2B5EF4-FFF2-40B4-BE49-F238E27FC236}">
                  <a16:creationId xmlns:a16="http://schemas.microsoft.com/office/drawing/2014/main" id="{BFD04D68-89A8-A4C3-69EC-0698D71F3C22}"/>
                </a:ext>
              </a:extLst>
            </p:cNvPr>
            <p:cNvSpPr/>
            <p:nvPr/>
          </p:nvSpPr>
          <p:spPr>
            <a:xfrm>
              <a:off x="160019" y="5838443"/>
              <a:ext cx="5433060"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a:ln>
              <a:solidFill>
                <a:sysClr val="windowText" lastClr="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107" name="object 39">
              <a:extLst>
                <a:ext uri="{FF2B5EF4-FFF2-40B4-BE49-F238E27FC236}">
                  <a16:creationId xmlns:a16="http://schemas.microsoft.com/office/drawing/2014/main" id="{C4A47D1A-7DA0-D62C-137F-EE3529083055}"/>
                </a:ext>
              </a:extLst>
            </p:cNvPr>
            <p:cNvSpPr/>
            <p:nvPr/>
          </p:nvSpPr>
          <p:spPr>
            <a:xfrm>
              <a:off x="160019" y="5838443"/>
              <a:ext cx="5433060"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ysClr val="windowText" lastClr="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108" name="Rectangle 107">
            <a:extLst>
              <a:ext uri="{FF2B5EF4-FFF2-40B4-BE49-F238E27FC236}">
                <a16:creationId xmlns:a16="http://schemas.microsoft.com/office/drawing/2014/main" id="{D5D2F98F-015C-ADE0-3D4E-325D333121AF}"/>
              </a:ext>
            </a:extLst>
          </p:cNvPr>
          <p:cNvSpPr/>
          <p:nvPr/>
        </p:nvSpPr>
        <p:spPr>
          <a:xfrm>
            <a:off x="5333142" y="4851055"/>
            <a:ext cx="3117057" cy="830997"/>
          </a:xfrm>
          <a:prstGeom prst="rect">
            <a:avLst/>
          </a:prstGeom>
        </p:spPr>
        <p:txBody>
          <a:bodyPr wrap="square">
            <a:spAutoFit/>
          </a:bodyPr>
          <a:lstStyle/>
          <a:p>
            <a:pPr defTabSz="914400" hangingPunct="1">
              <a:defRPr/>
            </a:pPr>
            <a:r>
              <a:rPr lang="en-US" sz="1600" i="1" kern="1200" dirty="0" err="1">
                <a:solidFill>
                  <a:prstClr val="white"/>
                </a:solidFill>
                <a:latin typeface="Rockwell" panose="02060603020205020403" pitchFamily="18" charset="77"/>
                <a:ea typeface="+mn-ea"/>
                <a:cs typeface="+mn-cs"/>
                <a:sym typeface="Wingdings" pitchFamily="2" charset="2"/>
              </a:rPr>
              <a:t>Perpres</a:t>
            </a:r>
            <a:r>
              <a:rPr lang="en-US" sz="1600" i="1" kern="1200" dirty="0">
                <a:solidFill>
                  <a:prstClr val="white"/>
                </a:solidFill>
                <a:latin typeface="Rockwell" panose="02060603020205020403" pitchFamily="18" charset="77"/>
                <a:ea typeface="+mn-ea"/>
                <a:cs typeface="+mn-cs"/>
                <a:sym typeface="Wingdings" pitchFamily="2" charset="2"/>
              </a:rPr>
              <a:t> 82/2022 </a:t>
            </a:r>
            <a:r>
              <a:rPr lang="en-US" sz="1600" i="1" kern="1200" dirty="0" err="1">
                <a:solidFill>
                  <a:prstClr val="white"/>
                </a:solidFill>
                <a:latin typeface="Rockwell" panose="02060603020205020403" pitchFamily="18" charset="77"/>
                <a:ea typeface="+mn-ea"/>
                <a:cs typeface="+mn-cs"/>
                <a:sym typeface="Wingdings" pitchFamily="2" charset="2"/>
              </a:rPr>
              <a:t>ttg</a:t>
            </a:r>
            <a:r>
              <a:rPr lang="en-US" sz="1600" i="1" kern="1200" dirty="0">
                <a:solidFill>
                  <a:prstClr val="white"/>
                </a:solidFill>
                <a:latin typeface="Rockwell" panose="02060603020205020403" pitchFamily="18" charset="77"/>
                <a:ea typeface="+mn-ea"/>
                <a:cs typeface="+mn-cs"/>
                <a:sym typeface="Wingdings" pitchFamily="2" charset="2"/>
              </a:rPr>
              <a:t> </a:t>
            </a:r>
            <a:r>
              <a:rPr lang="en-US" sz="1600" i="1" kern="1200" dirty="0" err="1">
                <a:solidFill>
                  <a:prstClr val="white"/>
                </a:solidFill>
                <a:latin typeface="Rockwell" panose="02060603020205020403" pitchFamily="18" charset="77"/>
                <a:ea typeface="+mn-ea"/>
                <a:cs typeface="+mn-cs"/>
                <a:sym typeface="Wingdings" pitchFamily="2" charset="2"/>
              </a:rPr>
              <a:t>Pelindungan</a:t>
            </a:r>
            <a:r>
              <a:rPr lang="en-US" sz="1600" i="1" kern="1200" dirty="0">
                <a:solidFill>
                  <a:prstClr val="white"/>
                </a:solidFill>
                <a:latin typeface="Rockwell" panose="02060603020205020403" pitchFamily="18" charset="77"/>
                <a:ea typeface="+mn-ea"/>
                <a:cs typeface="+mn-cs"/>
                <a:sym typeface="Wingdings" pitchFamily="2" charset="2"/>
              </a:rPr>
              <a:t> </a:t>
            </a:r>
            <a:r>
              <a:rPr lang="en-US" sz="1600" i="1" kern="1200" dirty="0" err="1">
                <a:solidFill>
                  <a:prstClr val="white"/>
                </a:solidFill>
                <a:latin typeface="Rockwell" panose="02060603020205020403" pitchFamily="18" charset="77"/>
                <a:ea typeface="+mn-ea"/>
                <a:cs typeface="+mn-cs"/>
                <a:sym typeface="Wingdings" pitchFamily="2" charset="2"/>
              </a:rPr>
              <a:t>Infrastruktur</a:t>
            </a:r>
            <a:r>
              <a:rPr lang="en-US" sz="1600" i="1" kern="1200" dirty="0">
                <a:solidFill>
                  <a:prstClr val="white"/>
                </a:solidFill>
                <a:latin typeface="Rockwell" panose="02060603020205020403" pitchFamily="18" charset="77"/>
                <a:ea typeface="+mn-ea"/>
                <a:cs typeface="+mn-cs"/>
                <a:sym typeface="Wingdings" pitchFamily="2" charset="2"/>
              </a:rPr>
              <a:t> </a:t>
            </a:r>
            <a:r>
              <a:rPr lang="en-US" sz="1600" i="1" kern="1200" dirty="0" err="1">
                <a:solidFill>
                  <a:prstClr val="white"/>
                </a:solidFill>
                <a:latin typeface="Rockwell" panose="02060603020205020403" pitchFamily="18" charset="77"/>
                <a:ea typeface="+mn-ea"/>
                <a:cs typeface="+mn-cs"/>
                <a:sym typeface="Wingdings" pitchFamily="2" charset="2"/>
              </a:rPr>
              <a:t>Informasi</a:t>
            </a:r>
            <a:r>
              <a:rPr lang="en-US" sz="1600" i="1" kern="1200" dirty="0">
                <a:solidFill>
                  <a:prstClr val="white"/>
                </a:solidFill>
                <a:latin typeface="Rockwell" panose="02060603020205020403" pitchFamily="18" charset="77"/>
                <a:ea typeface="+mn-ea"/>
                <a:cs typeface="+mn-cs"/>
                <a:sym typeface="Wingdings" pitchFamily="2" charset="2"/>
              </a:rPr>
              <a:t>  Vital</a:t>
            </a:r>
            <a:endParaRPr lang="en-US" sz="1600" kern="1200" dirty="0">
              <a:solidFill>
                <a:prstClr val="white"/>
              </a:solidFill>
              <a:latin typeface="Rockwell" panose="02060603020205020403" pitchFamily="18" charset="77"/>
              <a:ea typeface="+mn-ea"/>
              <a:cs typeface="+mn-cs"/>
            </a:endParaRPr>
          </a:p>
        </p:txBody>
      </p:sp>
      <p:grpSp>
        <p:nvGrpSpPr>
          <p:cNvPr id="109" name="object 37">
            <a:extLst>
              <a:ext uri="{FF2B5EF4-FFF2-40B4-BE49-F238E27FC236}">
                <a16:creationId xmlns:a16="http://schemas.microsoft.com/office/drawing/2014/main" id="{B5CD1DA5-67BD-9FDF-045E-AF37ACC6EC96}"/>
              </a:ext>
            </a:extLst>
          </p:cNvPr>
          <p:cNvGrpSpPr/>
          <p:nvPr/>
        </p:nvGrpSpPr>
        <p:grpSpPr>
          <a:xfrm>
            <a:off x="8805435" y="4752868"/>
            <a:ext cx="3496746" cy="975755"/>
            <a:chOff x="153923" y="5832347"/>
            <a:chExt cx="5445760" cy="940435"/>
          </a:xfrm>
          <a:solidFill>
            <a:srgbClr val="4BACC6">
              <a:lumMod val="50000"/>
            </a:srgbClr>
          </a:solidFill>
        </p:grpSpPr>
        <p:sp>
          <p:nvSpPr>
            <p:cNvPr id="110" name="object 38">
              <a:extLst>
                <a:ext uri="{FF2B5EF4-FFF2-40B4-BE49-F238E27FC236}">
                  <a16:creationId xmlns:a16="http://schemas.microsoft.com/office/drawing/2014/main" id="{40B1852E-CD46-5111-B7EB-B1FC649AC88B}"/>
                </a:ext>
              </a:extLst>
            </p:cNvPr>
            <p:cNvSpPr/>
            <p:nvPr/>
          </p:nvSpPr>
          <p:spPr>
            <a:xfrm>
              <a:off x="160019" y="5838443"/>
              <a:ext cx="5433060"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111" name="object 39">
              <a:extLst>
                <a:ext uri="{FF2B5EF4-FFF2-40B4-BE49-F238E27FC236}">
                  <a16:creationId xmlns:a16="http://schemas.microsoft.com/office/drawing/2014/main" id="{DFBE6DA4-AF2A-CE14-A3E0-BAAEADA77A90}"/>
                </a:ext>
              </a:extLst>
            </p:cNvPr>
            <p:cNvSpPr/>
            <p:nvPr/>
          </p:nvSpPr>
          <p:spPr>
            <a:xfrm>
              <a:off x="160019" y="5838443"/>
              <a:ext cx="5433060"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112" name="Rectangle 111">
            <a:extLst>
              <a:ext uri="{FF2B5EF4-FFF2-40B4-BE49-F238E27FC236}">
                <a16:creationId xmlns:a16="http://schemas.microsoft.com/office/drawing/2014/main" id="{B603A89E-0136-DBE8-BEFB-D3F9170A4710}"/>
              </a:ext>
            </a:extLst>
          </p:cNvPr>
          <p:cNvSpPr/>
          <p:nvPr/>
        </p:nvSpPr>
        <p:spPr>
          <a:xfrm>
            <a:off x="8812216" y="4748808"/>
            <a:ext cx="3504044" cy="830997"/>
          </a:xfrm>
          <a:prstGeom prst="rect">
            <a:avLst/>
          </a:prstGeom>
          <a:solidFill>
            <a:srgbClr val="1F497D">
              <a:lumMod val="7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sym typeface="Wingdings" pitchFamily="2" charset="2"/>
              </a:rPr>
              <a:t>Perpres</a:t>
            </a: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sym typeface="Wingdings" pitchFamily="2" charset="2"/>
              </a:rPr>
              <a:t> 47/2023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sym typeface="Wingdings" pitchFamily="2" charset="2"/>
              </a:rPr>
              <a:t>Strategi </a:t>
            </a:r>
            <a:r>
              <a:rPr kumimoji="0" lang="en-US" sz="1600" i="1"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sym typeface="Wingdings" pitchFamily="2" charset="2"/>
              </a:rPr>
              <a:t>Keamanan</a:t>
            </a: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sym typeface="Wingdings" pitchFamily="2" charset="2"/>
              </a:rPr>
              <a:t> </a:t>
            </a:r>
            <a:r>
              <a:rPr kumimoji="0" lang="en-US" sz="1600" i="1"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sym typeface="Wingdings" pitchFamily="2" charset="2"/>
              </a:rPr>
              <a:t>Siber</a:t>
            </a: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sym typeface="Wingdings" pitchFamily="2" charset="2"/>
              </a:rPr>
              <a:t> Nasional dan </a:t>
            </a:r>
            <a:r>
              <a:rPr kumimoji="0" lang="en-US" sz="1600" i="1"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sym typeface="Wingdings" pitchFamily="2" charset="2"/>
              </a:rPr>
              <a:t>Manajemen</a:t>
            </a: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sym typeface="Wingdings" pitchFamily="2" charset="2"/>
              </a:rPr>
              <a:t> </a:t>
            </a:r>
            <a:r>
              <a:rPr kumimoji="0" lang="en-US" sz="1600" i="1"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sym typeface="Wingdings" pitchFamily="2" charset="2"/>
              </a:rPr>
              <a:t>Krisis</a:t>
            </a: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sym typeface="Wingdings" pitchFamily="2" charset="2"/>
              </a:rPr>
              <a:t> </a:t>
            </a:r>
            <a:r>
              <a:rPr kumimoji="0" lang="en-US" sz="1600" i="1"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sym typeface="Wingdings" pitchFamily="2" charset="2"/>
              </a:rPr>
              <a:t>Siber</a:t>
            </a:r>
            <a:endParaRPr kumimoji="0" lang="en-US"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endParaRPr>
          </a:p>
        </p:txBody>
      </p:sp>
      <p:grpSp>
        <p:nvGrpSpPr>
          <p:cNvPr id="113" name="object 37">
            <a:extLst>
              <a:ext uri="{FF2B5EF4-FFF2-40B4-BE49-F238E27FC236}">
                <a16:creationId xmlns:a16="http://schemas.microsoft.com/office/drawing/2014/main" id="{CBBF326C-C22B-956B-9D47-324C598BB815}"/>
              </a:ext>
            </a:extLst>
          </p:cNvPr>
          <p:cNvGrpSpPr/>
          <p:nvPr/>
        </p:nvGrpSpPr>
        <p:grpSpPr>
          <a:xfrm>
            <a:off x="468036" y="3632086"/>
            <a:ext cx="12053950" cy="963236"/>
            <a:chOff x="118284" y="5838443"/>
            <a:chExt cx="5474795" cy="928369"/>
          </a:xfrm>
          <a:solidFill>
            <a:srgbClr val="C0504D">
              <a:lumMod val="75000"/>
            </a:srgbClr>
          </a:solidFill>
        </p:grpSpPr>
        <p:sp>
          <p:nvSpPr>
            <p:cNvPr id="114" name="object 38">
              <a:extLst>
                <a:ext uri="{FF2B5EF4-FFF2-40B4-BE49-F238E27FC236}">
                  <a16:creationId xmlns:a16="http://schemas.microsoft.com/office/drawing/2014/main" id="{F879357C-F6BC-5F3D-86E3-A0AAB98AF326}"/>
                </a:ext>
              </a:extLst>
            </p:cNvPr>
            <p:cNvSpPr/>
            <p:nvPr/>
          </p:nvSpPr>
          <p:spPr>
            <a:xfrm>
              <a:off x="160019" y="5838443"/>
              <a:ext cx="5433060"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115" name="object 39">
              <a:extLst>
                <a:ext uri="{FF2B5EF4-FFF2-40B4-BE49-F238E27FC236}">
                  <a16:creationId xmlns:a16="http://schemas.microsoft.com/office/drawing/2014/main" id="{5DD3795B-5DC7-68B3-00DB-BCF79900174C}"/>
                </a:ext>
              </a:extLst>
            </p:cNvPr>
            <p:cNvSpPr/>
            <p:nvPr/>
          </p:nvSpPr>
          <p:spPr>
            <a:xfrm>
              <a:off x="118284" y="5838443"/>
              <a:ext cx="5474795"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116" name="Rectangle 115">
            <a:extLst>
              <a:ext uri="{FF2B5EF4-FFF2-40B4-BE49-F238E27FC236}">
                <a16:creationId xmlns:a16="http://schemas.microsoft.com/office/drawing/2014/main" id="{49E11AE2-00A1-0143-A170-DE8BC0AEE8D0}"/>
              </a:ext>
            </a:extLst>
          </p:cNvPr>
          <p:cNvSpPr/>
          <p:nvPr/>
        </p:nvSpPr>
        <p:spPr>
          <a:xfrm>
            <a:off x="1560111" y="3881954"/>
            <a:ext cx="10823229" cy="646331"/>
          </a:xfrm>
          <a:prstGeom prst="rect">
            <a:avLst/>
          </a:prstGeom>
        </p:spPr>
        <p:txBody>
          <a:bodyPr wrap="square">
            <a:spAutoFit/>
          </a:bodyPr>
          <a:lstStyle/>
          <a:p>
            <a:pPr algn="l" defTabSz="914400" hangingPunct="1">
              <a:defRPr/>
            </a:pPr>
            <a:r>
              <a:rPr lang="en-US" sz="2000" i="1" kern="1200" dirty="0">
                <a:solidFill>
                  <a:prstClr val="white"/>
                </a:solidFill>
                <a:latin typeface="Rockwell" panose="02060603020205020403" pitchFamily="18" charset="77"/>
                <a:ea typeface="+mn-ea"/>
                <a:cs typeface="+mn-cs"/>
                <a:sym typeface="Wingdings" pitchFamily="2" charset="2"/>
              </a:rPr>
              <a:t>PP 71 </a:t>
            </a:r>
            <a:r>
              <a:rPr lang="en-US" sz="2000" i="1" kern="1200" dirty="0" err="1">
                <a:solidFill>
                  <a:prstClr val="white"/>
                </a:solidFill>
                <a:latin typeface="Rockwell" panose="02060603020205020403" pitchFamily="18" charset="77"/>
                <a:ea typeface="+mn-ea"/>
                <a:cs typeface="+mn-cs"/>
                <a:sym typeface="Wingdings" pitchFamily="2" charset="2"/>
              </a:rPr>
              <a:t>Tahun</a:t>
            </a:r>
            <a:r>
              <a:rPr lang="en-US" sz="2000" i="1" kern="1200" dirty="0">
                <a:solidFill>
                  <a:prstClr val="white"/>
                </a:solidFill>
                <a:latin typeface="Rockwell" panose="02060603020205020403" pitchFamily="18" charset="77"/>
                <a:ea typeface="+mn-ea"/>
                <a:cs typeface="+mn-cs"/>
                <a:sym typeface="Wingdings" pitchFamily="2" charset="2"/>
              </a:rPr>
              <a:t> 2019 </a:t>
            </a:r>
            <a:r>
              <a:rPr lang="en-US" sz="2000" i="1" kern="1200" dirty="0" err="1">
                <a:solidFill>
                  <a:prstClr val="white"/>
                </a:solidFill>
                <a:latin typeface="Rockwell" panose="02060603020205020403" pitchFamily="18" charset="77"/>
                <a:ea typeface="+mn-ea"/>
                <a:cs typeface="+mn-cs"/>
                <a:sym typeface="Wingdings" pitchFamily="2" charset="2"/>
              </a:rPr>
              <a:t>tentang</a:t>
            </a:r>
            <a:r>
              <a:rPr lang="en-US" sz="2000" i="1" kern="1200" dirty="0">
                <a:solidFill>
                  <a:prstClr val="white"/>
                </a:solidFill>
                <a:latin typeface="Rockwell" panose="02060603020205020403" pitchFamily="18" charset="77"/>
                <a:ea typeface="+mn-ea"/>
                <a:cs typeface="+mn-cs"/>
                <a:sym typeface="Wingdings" pitchFamily="2" charset="2"/>
              </a:rPr>
              <a:t> </a:t>
            </a:r>
            <a:r>
              <a:rPr lang="en-US" sz="2000" i="1" kern="1200" dirty="0" err="1">
                <a:solidFill>
                  <a:prstClr val="white"/>
                </a:solidFill>
                <a:latin typeface="Rockwell" panose="02060603020205020403" pitchFamily="18" charset="77"/>
                <a:ea typeface="+mn-ea"/>
                <a:cs typeface="+mn-cs"/>
                <a:sym typeface="Wingdings" pitchFamily="2" charset="2"/>
              </a:rPr>
              <a:t>Penyelenggara</a:t>
            </a:r>
            <a:r>
              <a:rPr lang="en-US" sz="2000" i="1" kern="1200" dirty="0">
                <a:solidFill>
                  <a:prstClr val="white"/>
                </a:solidFill>
                <a:latin typeface="Rockwell" panose="02060603020205020403" pitchFamily="18" charset="77"/>
                <a:ea typeface="+mn-ea"/>
                <a:cs typeface="+mn-cs"/>
                <a:sym typeface="Wingdings" pitchFamily="2" charset="2"/>
              </a:rPr>
              <a:t>an </a:t>
            </a:r>
            <a:r>
              <a:rPr lang="en-US" sz="2000" i="1" kern="1200" dirty="0" err="1">
                <a:solidFill>
                  <a:prstClr val="white"/>
                </a:solidFill>
                <a:latin typeface="Rockwell" panose="02060603020205020403" pitchFamily="18" charset="77"/>
                <a:ea typeface="+mn-ea"/>
                <a:cs typeface="+mn-cs"/>
                <a:sym typeface="Wingdings" pitchFamily="2" charset="2"/>
              </a:rPr>
              <a:t>Sistem</a:t>
            </a:r>
            <a:r>
              <a:rPr lang="en-US" sz="2000" i="1" kern="1200" dirty="0">
                <a:solidFill>
                  <a:prstClr val="white"/>
                </a:solidFill>
                <a:latin typeface="Rockwell" panose="02060603020205020403" pitchFamily="18" charset="77"/>
                <a:ea typeface="+mn-ea"/>
                <a:cs typeface="+mn-cs"/>
                <a:sym typeface="Wingdings" pitchFamily="2" charset="2"/>
              </a:rPr>
              <a:t> dan </a:t>
            </a:r>
            <a:r>
              <a:rPr lang="en-US" sz="2000" i="1" kern="1200" dirty="0" err="1">
                <a:solidFill>
                  <a:prstClr val="white"/>
                </a:solidFill>
                <a:latin typeface="Rockwell" panose="02060603020205020403" pitchFamily="18" charset="77"/>
                <a:ea typeface="+mn-ea"/>
                <a:cs typeface="+mn-cs"/>
                <a:sym typeface="Wingdings" pitchFamily="2" charset="2"/>
              </a:rPr>
              <a:t>Transaksi</a:t>
            </a:r>
            <a:r>
              <a:rPr lang="en-US" sz="2000" i="1" kern="1200" dirty="0">
                <a:solidFill>
                  <a:prstClr val="white"/>
                </a:solidFill>
                <a:latin typeface="Rockwell" panose="02060603020205020403" pitchFamily="18" charset="77"/>
                <a:ea typeface="+mn-ea"/>
                <a:cs typeface="+mn-cs"/>
                <a:sym typeface="Wingdings" pitchFamily="2" charset="2"/>
              </a:rPr>
              <a:t> </a:t>
            </a:r>
            <a:r>
              <a:rPr lang="en-US" sz="2000" i="1" kern="1200" dirty="0" err="1">
                <a:solidFill>
                  <a:prstClr val="white"/>
                </a:solidFill>
                <a:latin typeface="Rockwell" panose="02060603020205020403" pitchFamily="18" charset="77"/>
                <a:ea typeface="+mn-ea"/>
                <a:cs typeface="+mn-cs"/>
                <a:sym typeface="Wingdings" pitchFamily="2" charset="2"/>
              </a:rPr>
              <a:t>ELektronik</a:t>
            </a:r>
            <a:endParaRPr lang="en-US" sz="2000" i="1" kern="1200" dirty="0">
              <a:solidFill>
                <a:prstClr val="white"/>
              </a:solidFill>
              <a:latin typeface="Rockwell" panose="02060603020205020403" pitchFamily="18" charset="77"/>
              <a:ea typeface="+mn-ea"/>
              <a:cs typeface="+mn-cs"/>
              <a:sym typeface="Wingdings" pitchFamily="2" charset="2"/>
            </a:endParaRPr>
          </a:p>
          <a:p>
            <a:pPr algn="l" defTabSz="914400" hangingPunct="1">
              <a:defRPr/>
            </a:pPr>
            <a:endParaRPr lang="en-US" sz="1600" kern="1200" dirty="0">
              <a:solidFill>
                <a:prstClr val="white"/>
              </a:solidFill>
              <a:latin typeface="Rockwell" panose="02060603020205020403" pitchFamily="18" charset="77"/>
              <a:ea typeface="+mn-ea"/>
              <a:cs typeface="+mn-cs"/>
            </a:endParaRPr>
          </a:p>
        </p:txBody>
      </p:sp>
      <p:grpSp>
        <p:nvGrpSpPr>
          <p:cNvPr id="117" name="object 37">
            <a:extLst>
              <a:ext uri="{FF2B5EF4-FFF2-40B4-BE49-F238E27FC236}">
                <a16:creationId xmlns:a16="http://schemas.microsoft.com/office/drawing/2014/main" id="{D51BE54B-D803-2A8F-D6BA-44FF5526D022}"/>
              </a:ext>
            </a:extLst>
          </p:cNvPr>
          <p:cNvGrpSpPr/>
          <p:nvPr/>
        </p:nvGrpSpPr>
        <p:grpSpPr>
          <a:xfrm>
            <a:off x="476858" y="2395214"/>
            <a:ext cx="2452701" cy="963236"/>
            <a:chOff x="160021" y="5838443"/>
            <a:chExt cx="3867931" cy="928369"/>
          </a:xfrm>
          <a:solidFill>
            <a:srgbClr val="F79646">
              <a:lumMod val="50000"/>
            </a:srgbClr>
          </a:solidFill>
        </p:grpSpPr>
        <p:sp>
          <p:nvSpPr>
            <p:cNvPr id="118" name="object 38">
              <a:extLst>
                <a:ext uri="{FF2B5EF4-FFF2-40B4-BE49-F238E27FC236}">
                  <a16:creationId xmlns:a16="http://schemas.microsoft.com/office/drawing/2014/main" id="{49A6E028-3180-FA6D-DD39-E1229D307AE5}"/>
                </a:ext>
              </a:extLst>
            </p:cNvPr>
            <p:cNvSpPr/>
            <p:nvPr/>
          </p:nvSpPr>
          <p:spPr>
            <a:xfrm>
              <a:off x="160021" y="5838443"/>
              <a:ext cx="3867931"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119" name="object 39">
              <a:extLst>
                <a:ext uri="{FF2B5EF4-FFF2-40B4-BE49-F238E27FC236}">
                  <a16:creationId xmlns:a16="http://schemas.microsoft.com/office/drawing/2014/main" id="{A28BC5C6-E5E2-8F86-9E1C-CF5750B8DD5B}"/>
                </a:ext>
              </a:extLst>
            </p:cNvPr>
            <p:cNvSpPr/>
            <p:nvPr/>
          </p:nvSpPr>
          <p:spPr>
            <a:xfrm>
              <a:off x="160021" y="5838443"/>
              <a:ext cx="3830297"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120" name="Rectangle 119">
            <a:extLst>
              <a:ext uri="{FF2B5EF4-FFF2-40B4-BE49-F238E27FC236}">
                <a16:creationId xmlns:a16="http://schemas.microsoft.com/office/drawing/2014/main" id="{8E6541F8-017D-5C95-DAAE-CF4A00F85268}"/>
              </a:ext>
            </a:extLst>
          </p:cNvPr>
          <p:cNvSpPr/>
          <p:nvPr/>
        </p:nvSpPr>
        <p:spPr>
          <a:xfrm>
            <a:off x="476858" y="2395213"/>
            <a:ext cx="2368058" cy="830997"/>
          </a:xfrm>
          <a:prstGeom prst="rect">
            <a:avLst/>
          </a:prstGeom>
        </p:spPr>
        <p:txBody>
          <a:bodyPr wrap="square">
            <a:spAutoFit/>
          </a:bodyPr>
          <a:lstStyle/>
          <a:p>
            <a:pPr defTabSz="914400" hangingPunct="1">
              <a:defRPr/>
            </a:pPr>
            <a:r>
              <a:rPr lang="en-US" sz="1600" i="1" kern="1200" dirty="0">
                <a:solidFill>
                  <a:prstClr val="white"/>
                </a:solidFill>
                <a:latin typeface="Rockwell" panose="02060603020205020403" pitchFamily="18" charset="77"/>
                <a:ea typeface="+mn-ea"/>
                <a:cs typeface="+mn-cs"/>
                <a:sym typeface="Wingdings" pitchFamily="2" charset="2"/>
              </a:rPr>
              <a:t>UU 11/2008 &amp; UU 19/2016 </a:t>
            </a:r>
            <a:r>
              <a:rPr lang="en-US" sz="1600" i="1" kern="1200" dirty="0" err="1">
                <a:solidFill>
                  <a:prstClr val="white"/>
                </a:solidFill>
                <a:latin typeface="Rockwell" panose="02060603020205020403" pitchFamily="18" charset="77"/>
                <a:ea typeface="+mn-ea"/>
                <a:cs typeface="+mn-cs"/>
                <a:sym typeface="Wingdings" pitchFamily="2" charset="2"/>
              </a:rPr>
              <a:t>Informasi</a:t>
            </a:r>
            <a:r>
              <a:rPr lang="en-US" sz="1600" i="1" kern="1200" dirty="0">
                <a:solidFill>
                  <a:prstClr val="white"/>
                </a:solidFill>
                <a:latin typeface="Rockwell" panose="02060603020205020403" pitchFamily="18" charset="77"/>
                <a:ea typeface="+mn-ea"/>
                <a:cs typeface="+mn-cs"/>
                <a:sym typeface="Wingdings" pitchFamily="2" charset="2"/>
              </a:rPr>
              <a:t> dan </a:t>
            </a:r>
            <a:r>
              <a:rPr lang="en-US" sz="1600" i="1" kern="1200" dirty="0" err="1">
                <a:solidFill>
                  <a:prstClr val="white"/>
                </a:solidFill>
                <a:latin typeface="Rockwell" panose="02060603020205020403" pitchFamily="18" charset="77"/>
                <a:ea typeface="+mn-ea"/>
                <a:cs typeface="+mn-cs"/>
                <a:sym typeface="Wingdings" pitchFamily="2" charset="2"/>
              </a:rPr>
              <a:t>Transaksi</a:t>
            </a:r>
            <a:r>
              <a:rPr lang="en-US" sz="1600" i="1" kern="1200" dirty="0">
                <a:solidFill>
                  <a:prstClr val="white"/>
                </a:solidFill>
                <a:latin typeface="Rockwell" panose="02060603020205020403" pitchFamily="18" charset="77"/>
                <a:ea typeface="+mn-ea"/>
                <a:cs typeface="+mn-cs"/>
                <a:sym typeface="Wingdings" pitchFamily="2" charset="2"/>
              </a:rPr>
              <a:t> </a:t>
            </a:r>
            <a:r>
              <a:rPr lang="en-US" sz="1600" i="1" kern="1200" dirty="0" err="1">
                <a:solidFill>
                  <a:prstClr val="white"/>
                </a:solidFill>
                <a:latin typeface="Rockwell" panose="02060603020205020403" pitchFamily="18" charset="77"/>
                <a:ea typeface="+mn-ea"/>
                <a:cs typeface="+mn-cs"/>
                <a:sym typeface="Wingdings" pitchFamily="2" charset="2"/>
              </a:rPr>
              <a:t>Elektronik</a:t>
            </a:r>
            <a:endParaRPr lang="en-US" sz="1600" kern="1200" dirty="0">
              <a:solidFill>
                <a:prstClr val="white"/>
              </a:solidFill>
              <a:latin typeface="Rockwell" panose="02060603020205020403" pitchFamily="18" charset="77"/>
              <a:ea typeface="+mn-ea"/>
              <a:cs typeface="+mn-cs"/>
            </a:endParaRPr>
          </a:p>
        </p:txBody>
      </p:sp>
      <p:sp>
        <p:nvSpPr>
          <p:cNvPr id="121" name="object 38">
            <a:extLst>
              <a:ext uri="{FF2B5EF4-FFF2-40B4-BE49-F238E27FC236}">
                <a16:creationId xmlns:a16="http://schemas.microsoft.com/office/drawing/2014/main" id="{E2C6F705-F3C3-ECF2-D084-6322D412EE81}"/>
              </a:ext>
            </a:extLst>
          </p:cNvPr>
          <p:cNvSpPr/>
          <p:nvPr/>
        </p:nvSpPr>
        <p:spPr>
          <a:xfrm>
            <a:off x="3183452" y="2340759"/>
            <a:ext cx="1952327" cy="1025392"/>
          </a:xfrm>
          <a:custGeom>
            <a:avLst/>
            <a:gdLst/>
            <a:ahLst/>
            <a:cxnLst/>
            <a:rect l="l" t="t" r="r" b="b"/>
            <a:pathLst>
              <a:path w="5433060" h="928370">
                <a:moveTo>
                  <a:pt x="5433060" y="0"/>
                </a:moveTo>
                <a:lnTo>
                  <a:pt x="0" y="0"/>
                </a:lnTo>
                <a:lnTo>
                  <a:pt x="0" y="928115"/>
                </a:lnTo>
                <a:lnTo>
                  <a:pt x="5433060" y="928115"/>
                </a:lnTo>
                <a:lnTo>
                  <a:pt x="5433060" y="0"/>
                </a:lnTo>
                <a:close/>
              </a:path>
            </a:pathLst>
          </a:custGeom>
          <a:solidFill>
            <a:srgbClr val="F79646">
              <a:lumMod val="75000"/>
            </a:srgbClr>
          </a:solidFill>
          <a:ln>
            <a:solidFill>
              <a:sysClr val="windowText" lastClr="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122" name="Rectangle 121">
            <a:extLst>
              <a:ext uri="{FF2B5EF4-FFF2-40B4-BE49-F238E27FC236}">
                <a16:creationId xmlns:a16="http://schemas.microsoft.com/office/drawing/2014/main" id="{5C5FA314-15C5-6872-14FC-FBBE2B90D16D}"/>
              </a:ext>
            </a:extLst>
          </p:cNvPr>
          <p:cNvSpPr/>
          <p:nvPr/>
        </p:nvSpPr>
        <p:spPr>
          <a:xfrm>
            <a:off x="2883326" y="2371296"/>
            <a:ext cx="2495397" cy="830997"/>
          </a:xfrm>
          <a:prstGeom prst="rect">
            <a:avLst/>
          </a:prstGeom>
        </p:spPr>
        <p:txBody>
          <a:bodyPr wrap="square">
            <a:spAutoFit/>
          </a:bodyPr>
          <a:lstStyle/>
          <a:p>
            <a:pPr defTabSz="914400" hangingPunct="1">
              <a:defRPr/>
            </a:pPr>
            <a:r>
              <a:rPr lang="en-US" sz="1600" i="1" kern="1200" dirty="0">
                <a:solidFill>
                  <a:prstClr val="white"/>
                </a:solidFill>
                <a:latin typeface="Rockwell" panose="02060603020205020403" pitchFamily="18" charset="77"/>
                <a:ea typeface="+mn-ea"/>
                <a:cs typeface="+mn-cs"/>
                <a:sym typeface="Wingdings" pitchFamily="2" charset="2"/>
              </a:rPr>
              <a:t>UU </a:t>
            </a:r>
          </a:p>
          <a:p>
            <a:pPr defTabSz="914400" hangingPunct="1">
              <a:defRPr/>
            </a:pPr>
            <a:r>
              <a:rPr lang="en-US" sz="1600" i="1" kern="1200" dirty="0" err="1">
                <a:solidFill>
                  <a:prstClr val="white"/>
                </a:solidFill>
                <a:latin typeface="Rockwell" panose="02060603020205020403" pitchFamily="18" charset="77"/>
                <a:ea typeface="+mn-ea"/>
                <a:cs typeface="+mn-cs"/>
                <a:sym typeface="Wingdings" pitchFamily="2" charset="2"/>
              </a:rPr>
              <a:t>Pelindungan</a:t>
            </a:r>
            <a:r>
              <a:rPr lang="en-US" sz="1600" i="1" kern="1200" dirty="0">
                <a:solidFill>
                  <a:prstClr val="white"/>
                </a:solidFill>
                <a:latin typeface="Rockwell" panose="02060603020205020403" pitchFamily="18" charset="77"/>
                <a:ea typeface="+mn-ea"/>
                <a:cs typeface="+mn-cs"/>
                <a:sym typeface="Wingdings" pitchFamily="2" charset="2"/>
              </a:rPr>
              <a:t> Data </a:t>
            </a:r>
            <a:r>
              <a:rPr lang="en-US" sz="1600" i="1" kern="1200" dirty="0" err="1">
                <a:solidFill>
                  <a:prstClr val="white"/>
                </a:solidFill>
                <a:latin typeface="Rockwell" panose="02060603020205020403" pitchFamily="18" charset="77"/>
                <a:ea typeface="+mn-ea"/>
                <a:cs typeface="+mn-cs"/>
                <a:sym typeface="Wingdings" pitchFamily="2" charset="2"/>
              </a:rPr>
              <a:t>Pribadi</a:t>
            </a:r>
            <a:endParaRPr lang="en-US" sz="1600" kern="1200" dirty="0">
              <a:solidFill>
                <a:prstClr val="white"/>
              </a:solidFill>
              <a:latin typeface="Rockwell" panose="02060603020205020403" pitchFamily="18" charset="77"/>
              <a:ea typeface="+mn-ea"/>
              <a:cs typeface="+mn-cs"/>
            </a:endParaRPr>
          </a:p>
        </p:txBody>
      </p:sp>
      <p:grpSp>
        <p:nvGrpSpPr>
          <p:cNvPr id="123" name="object 37">
            <a:extLst>
              <a:ext uri="{FF2B5EF4-FFF2-40B4-BE49-F238E27FC236}">
                <a16:creationId xmlns:a16="http://schemas.microsoft.com/office/drawing/2014/main" id="{685DF257-7DC5-BC42-1B1A-00149C52206F}"/>
              </a:ext>
            </a:extLst>
          </p:cNvPr>
          <p:cNvGrpSpPr/>
          <p:nvPr/>
        </p:nvGrpSpPr>
        <p:grpSpPr>
          <a:xfrm>
            <a:off x="5225595" y="2340759"/>
            <a:ext cx="1954211" cy="1038028"/>
            <a:chOff x="160019" y="5838443"/>
            <a:chExt cx="4211285" cy="928369"/>
          </a:xfrm>
          <a:solidFill>
            <a:srgbClr val="1F497D">
              <a:lumMod val="75000"/>
            </a:srgbClr>
          </a:solidFill>
        </p:grpSpPr>
        <p:sp>
          <p:nvSpPr>
            <p:cNvPr id="124" name="object 38">
              <a:extLst>
                <a:ext uri="{FF2B5EF4-FFF2-40B4-BE49-F238E27FC236}">
                  <a16:creationId xmlns:a16="http://schemas.microsoft.com/office/drawing/2014/main" id="{6DA2F42A-9CF3-595F-A4D0-53AC97B6A4CF}"/>
                </a:ext>
              </a:extLst>
            </p:cNvPr>
            <p:cNvSpPr/>
            <p:nvPr/>
          </p:nvSpPr>
          <p:spPr>
            <a:xfrm>
              <a:off x="160019" y="5838443"/>
              <a:ext cx="4211285"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125" name="object 39">
              <a:extLst>
                <a:ext uri="{FF2B5EF4-FFF2-40B4-BE49-F238E27FC236}">
                  <a16:creationId xmlns:a16="http://schemas.microsoft.com/office/drawing/2014/main" id="{8D69DDCB-0845-DBF9-1FDD-64A35C390703}"/>
                </a:ext>
              </a:extLst>
            </p:cNvPr>
            <p:cNvSpPr/>
            <p:nvPr/>
          </p:nvSpPr>
          <p:spPr>
            <a:xfrm>
              <a:off x="160019" y="5838443"/>
              <a:ext cx="4211285"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126" name="Rectangle 125">
            <a:extLst>
              <a:ext uri="{FF2B5EF4-FFF2-40B4-BE49-F238E27FC236}">
                <a16:creationId xmlns:a16="http://schemas.microsoft.com/office/drawing/2014/main" id="{561A2F96-3CB4-0735-4977-46DF2E65B7E6}"/>
              </a:ext>
            </a:extLst>
          </p:cNvPr>
          <p:cNvSpPr/>
          <p:nvPr/>
        </p:nvSpPr>
        <p:spPr>
          <a:xfrm>
            <a:off x="4726104" y="2321824"/>
            <a:ext cx="2953223" cy="830997"/>
          </a:xfrm>
          <a:prstGeom prst="rect">
            <a:avLst/>
          </a:prstGeom>
        </p:spPr>
        <p:txBody>
          <a:bodyPr wrap="square">
            <a:spAutoFit/>
          </a:bodyPr>
          <a:lstStyle/>
          <a:p>
            <a:pPr defTabSz="914400" hangingPunct="1">
              <a:defRPr/>
            </a:pPr>
            <a:r>
              <a:rPr lang="en-US" sz="1600" i="1" kern="1200" dirty="0">
                <a:solidFill>
                  <a:prstClr val="white"/>
                </a:solidFill>
                <a:latin typeface="Rockwell" panose="02060603020205020403" pitchFamily="18" charset="77"/>
                <a:ea typeface="+mn-ea"/>
                <a:cs typeface="+mn-cs"/>
                <a:sym typeface="Wingdings" pitchFamily="2" charset="2"/>
              </a:rPr>
              <a:t>RUU</a:t>
            </a:r>
          </a:p>
          <a:p>
            <a:pPr defTabSz="914400" hangingPunct="1">
              <a:defRPr/>
            </a:pPr>
            <a:r>
              <a:rPr lang="en-US" sz="1600" i="1" kern="1200" dirty="0" err="1">
                <a:solidFill>
                  <a:prstClr val="white"/>
                </a:solidFill>
                <a:latin typeface="Rockwell" panose="02060603020205020403" pitchFamily="18" charset="77"/>
                <a:ea typeface="+mn-ea"/>
                <a:cs typeface="+mn-cs"/>
                <a:sym typeface="Wingdings" pitchFamily="2" charset="2"/>
              </a:rPr>
              <a:t>Keamanan</a:t>
            </a:r>
            <a:r>
              <a:rPr lang="en-US" sz="1600" i="1" kern="1200" dirty="0">
                <a:solidFill>
                  <a:prstClr val="white"/>
                </a:solidFill>
                <a:latin typeface="Rockwell" panose="02060603020205020403" pitchFamily="18" charset="77"/>
                <a:ea typeface="+mn-ea"/>
                <a:cs typeface="+mn-cs"/>
                <a:sym typeface="Wingdings" pitchFamily="2" charset="2"/>
              </a:rPr>
              <a:t> dan </a:t>
            </a:r>
          </a:p>
          <a:p>
            <a:pPr defTabSz="914400" hangingPunct="1">
              <a:defRPr/>
            </a:pPr>
            <a:r>
              <a:rPr lang="en-US" sz="1600" i="1" kern="1200" dirty="0" err="1">
                <a:solidFill>
                  <a:prstClr val="white"/>
                </a:solidFill>
                <a:latin typeface="Rockwell" panose="02060603020205020403" pitchFamily="18" charset="77"/>
                <a:ea typeface="+mn-ea"/>
                <a:cs typeface="+mn-cs"/>
                <a:sym typeface="Wingdings" pitchFamily="2" charset="2"/>
              </a:rPr>
              <a:t>Ketahanan</a:t>
            </a:r>
            <a:r>
              <a:rPr lang="en-US" sz="1600" i="1" kern="1200" dirty="0">
                <a:solidFill>
                  <a:prstClr val="white"/>
                </a:solidFill>
                <a:latin typeface="Rockwell" panose="02060603020205020403" pitchFamily="18" charset="77"/>
                <a:ea typeface="+mn-ea"/>
                <a:cs typeface="+mn-cs"/>
                <a:sym typeface="Wingdings" pitchFamily="2" charset="2"/>
              </a:rPr>
              <a:t> </a:t>
            </a:r>
            <a:r>
              <a:rPr lang="en-US" sz="1600" i="1" kern="1200" dirty="0" err="1">
                <a:solidFill>
                  <a:prstClr val="white"/>
                </a:solidFill>
                <a:latin typeface="Rockwell" panose="02060603020205020403" pitchFamily="18" charset="77"/>
                <a:ea typeface="+mn-ea"/>
                <a:cs typeface="+mn-cs"/>
                <a:sym typeface="Wingdings" pitchFamily="2" charset="2"/>
              </a:rPr>
              <a:t>Siber</a:t>
            </a:r>
            <a:endParaRPr lang="en-US" sz="1600" kern="1200" dirty="0">
              <a:solidFill>
                <a:prstClr val="white"/>
              </a:solidFill>
              <a:latin typeface="Rockwell" panose="02060603020205020403" pitchFamily="18" charset="77"/>
              <a:ea typeface="+mn-ea"/>
              <a:cs typeface="+mn-cs"/>
            </a:endParaRPr>
          </a:p>
        </p:txBody>
      </p:sp>
      <p:sp>
        <p:nvSpPr>
          <p:cNvPr id="127" name="Rectangle 126">
            <a:extLst>
              <a:ext uri="{FF2B5EF4-FFF2-40B4-BE49-F238E27FC236}">
                <a16:creationId xmlns:a16="http://schemas.microsoft.com/office/drawing/2014/main" id="{366B474A-B0EB-678C-E120-21CC305990E6}"/>
              </a:ext>
            </a:extLst>
          </p:cNvPr>
          <p:cNvSpPr/>
          <p:nvPr/>
        </p:nvSpPr>
        <p:spPr>
          <a:xfrm>
            <a:off x="3026800" y="2227835"/>
            <a:ext cx="9495185" cy="1265494"/>
          </a:xfrm>
          <a:prstGeom prst="rect">
            <a:avLst/>
          </a:prstGeom>
          <a:noFill/>
          <a:ln w="28575" cap="flat" cmpd="sng" algn="ctr">
            <a:solidFill>
              <a:srgbClr val="C00000"/>
            </a:solidFill>
            <a:prstDash val="sysDot"/>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sp>
        <p:nvSpPr>
          <p:cNvPr id="128" name="Rectangle 127">
            <a:extLst>
              <a:ext uri="{FF2B5EF4-FFF2-40B4-BE49-F238E27FC236}">
                <a16:creationId xmlns:a16="http://schemas.microsoft.com/office/drawing/2014/main" id="{615447EA-5454-F518-CA70-54EF44EF47B4}"/>
              </a:ext>
            </a:extLst>
          </p:cNvPr>
          <p:cNvSpPr/>
          <p:nvPr/>
        </p:nvSpPr>
        <p:spPr>
          <a:xfrm>
            <a:off x="4862447" y="4666832"/>
            <a:ext cx="7674081" cy="1150812"/>
          </a:xfrm>
          <a:prstGeom prst="rect">
            <a:avLst/>
          </a:prstGeom>
          <a:noFill/>
          <a:ln w="28575" cap="flat" cmpd="sng" algn="ctr">
            <a:solidFill>
              <a:srgbClr val="C00000"/>
            </a:solidFill>
            <a:prstDash val="sysDot"/>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sp>
        <p:nvSpPr>
          <p:cNvPr id="129" name="object 39">
            <a:extLst>
              <a:ext uri="{FF2B5EF4-FFF2-40B4-BE49-F238E27FC236}">
                <a16:creationId xmlns:a16="http://schemas.microsoft.com/office/drawing/2014/main" id="{5F2143B2-A384-F817-64A8-8F3F911BC42F}"/>
              </a:ext>
            </a:extLst>
          </p:cNvPr>
          <p:cNvSpPr/>
          <p:nvPr/>
        </p:nvSpPr>
        <p:spPr>
          <a:xfrm>
            <a:off x="9067779" y="2395213"/>
            <a:ext cx="1481838" cy="983574"/>
          </a:xfrm>
          <a:custGeom>
            <a:avLst/>
            <a:gdLst/>
            <a:ahLst/>
            <a:cxnLst/>
            <a:rect l="l" t="t" r="r" b="b"/>
            <a:pathLst>
              <a:path w="5433060" h="928370">
                <a:moveTo>
                  <a:pt x="0" y="928115"/>
                </a:moveTo>
                <a:lnTo>
                  <a:pt x="5433060" y="928115"/>
                </a:lnTo>
                <a:lnTo>
                  <a:pt x="5433060" y="0"/>
                </a:lnTo>
                <a:lnTo>
                  <a:pt x="0" y="0"/>
                </a:lnTo>
                <a:lnTo>
                  <a:pt x="0" y="928115"/>
                </a:lnTo>
                <a:close/>
              </a:path>
            </a:pathLst>
          </a:custGeom>
          <a:solidFill>
            <a:srgbClr val="F79646">
              <a:lumMod val="75000"/>
            </a:srgbClr>
          </a:solidFill>
          <a:ln w="1219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rPr>
              <a:t>RUU </a:t>
            </a:r>
            <a:r>
              <a:rPr kumimoji="0" lang="en-US" sz="1600" i="0"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rPr>
              <a:t>Kamnas</a:t>
            </a:r>
            <a:endParaRPr kumimoji="0"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endParaRPr>
          </a:p>
        </p:txBody>
      </p:sp>
      <p:sp>
        <p:nvSpPr>
          <p:cNvPr id="130" name="Arrow: Down 77">
            <a:extLst>
              <a:ext uri="{FF2B5EF4-FFF2-40B4-BE49-F238E27FC236}">
                <a16:creationId xmlns:a16="http://schemas.microsoft.com/office/drawing/2014/main" id="{7E6AB466-62D7-8191-71CB-81538A197EEA}"/>
              </a:ext>
            </a:extLst>
          </p:cNvPr>
          <p:cNvSpPr/>
          <p:nvPr/>
        </p:nvSpPr>
        <p:spPr>
          <a:xfrm>
            <a:off x="1168879" y="3400613"/>
            <a:ext cx="1094988" cy="220655"/>
          </a:xfrm>
          <a:prstGeom prst="downArrow">
            <a:avLst/>
          </a:prstGeom>
          <a:gradFill rotWithShape="1">
            <a:gsLst>
              <a:gs pos="0">
                <a:srgbClr val="C0504D">
                  <a:lumMod val="5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D" sz="1600" i="0" u="none" strike="noStrike" kern="1200" cap="none" spc="0" normalizeH="0" baseline="0" noProof="0">
              <a:ln>
                <a:noFill/>
              </a:ln>
              <a:solidFill>
                <a:prstClr val="white"/>
              </a:solidFill>
              <a:effectLst/>
              <a:uLnTx/>
              <a:uFillTx/>
              <a:latin typeface="Rockwell" panose="02060603020205020403" pitchFamily="18" charset="77"/>
              <a:ea typeface="+mn-ea"/>
              <a:cs typeface="+mn-cs"/>
            </a:endParaRPr>
          </a:p>
        </p:txBody>
      </p:sp>
      <p:sp>
        <p:nvSpPr>
          <p:cNvPr id="131" name="object 39">
            <a:extLst>
              <a:ext uri="{FF2B5EF4-FFF2-40B4-BE49-F238E27FC236}">
                <a16:creationId xmlns:a16="http://schemas.microsoft.com/office/drawing/2014/main" id="{EB479F8E-0259-7382-82BF-467C4CE690E8}"/>
              </a:ext>
            </a:extLst>
          </p:cNvPr>
          <p:cNvSpPr/>
          <p:nvPr/>
        </p:nvSpPr>
        <p:spPr>
          <a:xfrm>
            <a:off x="10636801" y="2385896"/>
            <a:ext cx="1789568" cy="1016299"/>
          </a:xfrm>
          <a:custGeom>
            <a:avLst/>
            <a:gdLst/>
            <a:ahLst/>
            <a:cxnLst/>
            <a:rect l="l" t="t" r="r" b="b"/>
            <a:pathLst>
              <a:path w="5433060" h="928370">
                <a:moveTo>
                  <a:pt x="0" y="928115"/>
                </a:moveTo>
                <a:lnTo>
                  <a:pt x="5433060" y="928115"/>
                </a:lnTo>
                <a:lnTo>
                  <a:pt x="5433060" y="0"/>
                </a:lnTo>
                <a:lnTo>
                  <a:pt x="0" y="0"/>
                </a:lnTo>
                <a:lnTo>
                  <a:pt x="0" y="928115"/>
                </a:lnTo>
                <a:close/>
              </a:path>
            </a:pathLst>
          </a:custGeom>
          <a:solidFill>
            <a:srgbClr val="F79646">
              <a:lumMod val="75000"/>
            </a:srgbClr>
          </a:solidFill>
          <a:ln w="1219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rPr>
              <a:t>UU/RUU </a:t>
            </a:r>
            <a:r>
              <a:rPr kumimoji="0" lang="en-US" sz="1600" i="0"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rPr>
              <a:t>terkait</a:t>
            </a:r>
            <a:r>
              <a:rPr kumimoji="0" lang="en-US"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rPr>
              <a:t> </a:t>
            </a:r>
            <a:r>
              <a:rPr kumimoji="0" lang="en-US" sz="1600" i="0"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rPr>
              <a:t>lainnya</a:t>
            </a:r>
            <a:endParaRPr kumimoji="0"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endParaRPr>
          </a:p>
        </p:txBody>
      </p:sp>
      <p:sp>
        <p:nvSpPr>
          <p:cNvPr id="132" name="object 39">
            <a:extLst>
              <a:ext uri="{FF2B5EF4-FFF2-40B4-BE49-F238E27FC236}">
                <a16:creationId xmlns:a16="http://schemas.microsoft.com/office/drawing/2014/main" id="{032B257F-7218-E0EF-2042-8C91B4DBB3FC}"/>
              </a:ext>
            </a:extLst>
          </p:cNvPr>
          <p:cNvSpPr/>
          <p:nvPr/>
        </p:nvSpPr>
        <p:spPr>
          <a:xfrm>
            <a:off x="7236834" y="2370838"/>
            <a:ext cx="1733703" cy="983574"/>
          </a:xfrm>
          <a:custGeom>
            <a:avLst/>
            <a:gdLst/>
            <a:ahLst/>
            <a:cxnLst/>
            <a:rect l="l" t="t" r="r" b="b"/>
            <a:pathLst>
              <a:path w="5433060" h="928370">
                <a:moveTo>
                  <a:pt x="0" y="928115"/>
                </a:moveTo>
                <a:lnTo>
                  <a:pt x="5433060" y="928115"/>
                </a:lnTo>
                <a:lnTo>
                  <a:pt x="5433060" y="0"/>
                </a:lnTo>
                <a:lnTo>
                  <a:pt x="0" y="0"/>
                </a:lnTo>
                <a:lnTo>
                  <a:pt x="0" y="928115"/>
                </a:lnTo>
                <a:close/>
              </a:path>
            </a:pathLst>
          </a:custGeom>
          <a:solidFill>
            <a:srgbClr val="F79646">
              <a:lumMod val="75000"/>
            </a:srgbClr>
          </a:solidFill>
          <a:ln w="12192">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rPr>
              <a:t>RUU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rPr>
              <a:t>Pemerintahan</a:t>
            </a:r>
            <a:r>
              <a:rPr kumimoji="0" lang="en-US"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rPr>
              <a:t> Digital</a:t>
            </a:r>
            <a:endParaRPr kumimoji="0"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endParaRPr>
          </a:p>
        </p:txBody>
      </p:sp>
      <p:sp>
        <p:nvSpPr>
          <p:cNvPr id="133" name="Arrow: Down 80">
            <a:extLst>
              <a:ext uri="{FF2B5EF4-FFF2-40B4-BE49-F238E27FC236}">
                <a16:creationId xmlns:a16="http://schemas.microsoft.com/office/drawing/2014/main" id="{7CD68CF0-D121-A8FE-97E7-77DA28101A9C}"/>
              </a:ext>
            </a:extLst>
          </p:cNvPr>
          <p:cNvSpPr/>
          <p:nvPr/>
        </p:nvSpPr>
        <p:spPr>
          <a:xfrm>
            <a:off x="8146199" y="4540225"/>
            <a:ext cx="1094988" cy="220655"/>
          </a:xfrm>
          <a:prstGeom prst="downArrow">
            <a:avLst/>
          </a:prstGeom>
          <a:gradFill rotWithShape="1">
            <a:gsLst>
              <a:gs pos="0">
                <a:srgbClr val="C0504D">
                  <a:lumMod val="5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D" sz="1600" i="0" u="none" strike="noStrike" kern="1200" cap="none" spc="0" normalizeH="0" baseline="0" noProof="0">
              <a:ln>
                <a:noFill/>
              </a:ln>
              <a:solidFill>
                <a:prstClr val="white"/>
              </a:solidFill>
              <a:effectLst/>
              <a:uLnTx/>
              <a:uFillTx/>
              <a:latin typeface="Rockwell" panose="02060603020205020403" pitchFamily="18" charset="77"/>
              <a:ea typeface="+mn-ea"/>
              <a:cs typeface="+mn-cs"/>
            </a:endParaRPr>
          </a:p>
        </p:txBody>
      </p:sp>
      <p:sp>
        <p:nvSpPr>
          <p:cNvPr id="134" name="Arrow: Down 81">
            <a:extLst>
              <a:ext uri="{FF2B5EF4-FFF2-40B4-BE49-F238E27FC236}">
                <a16:creationId xmlns:a16="http://schemas.microsoft.com/office/drawing/2014/main" id="{BE2350B9-0BA9-50FF-483A-269DD29BFAF5}"/>
              </a:ext>
            </a:extLst>
          </p:cNvPr>
          <p:cNvSpPr/>
          <p:nvPr/>
        </p:nvSpPr>
        <p:spPr>
          <a:xfrm>
            <a:off x="8243818" y="5739879"/>
            <a:ext cx="1094988" cy="220655"/>
          </a:xfrm>
          <a:prstGeom prst="downArrow">
            <a:avLst/>
          </a:prstGeom>
          <a:gradFill rotWithShape="1">
            <a:gsLst>
              <a:gs pos="0">
                <a:srgbClr val="C0504D">
                  <a:lumMod val="5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D" sz="1600" i="0" u="none" strike="noStrike" kern="1200" cap="none" spc="0" normalizeH="0" baseline="0" noProof="0">
              <a:ln>
                <a:noFill/>
              </a:ln>
              <a:solidFill>
                <a:prstClr val="white"/>
              </a:solidFill>
              <a:effectLst/>
              <a:uLnTx/>
              <a:uFillTx/>
              <a:latin typeface="Rockwell" panose="02060603020205020403" pitchFamily="18" charset="77"/>
              <a:ea typeface="+mn-ea"/>
              <a:cs typeface="+mn-cs"/>
            </a:endParaRPr>
          </a:p>
        </p:txBody>
      </p:sp>
      <p:grpSp>
        <p:nvGrpSpPr>
          <p:cNvPr id="135" name="object 37">
            <a:extLst>
              <a:ext uri="{FF2B5EF4-FFF2-40B4-BE49-F238E27FC236}">
                <a16:creationId xmlns:a16="http://schemas.microsoft.com/office/drawing/2014/main" id="{E883CAE6-6438-62CC-9B84-8D4E00AC5346}"/>
              </a:ext>
            </a:extLst>
          </p:cNvPr>
          <p:cNvGrpSpPr/>
          <p:nvPr/>
        </p:nvGrpSpPr>
        <p:grpSpPr>
          <a:xfrm>
            <a:off x="9030372" y="5910005"/>
            <a:ext cx="1749111" cy="1929190"/>
            <a:chOff x="153923" y="5832347"/>
            <a:chExt cx="5445760" cy="940435"/>
          </a:xfrm>
          <a:solidFill>
            <a:srgbClr val="1F497D">
              <a:lumMod val="75000"/>
            </a:srgbClr>
          </a:solidFill>
        </p:grpSpPr>
        <p:sp>
          <p:nvSpPr>
            <p:cNvPr id="136" name="object 38">
              <a:extLst>
                <a:ext uri="{FF2B5EF4-FFF2-40B4-BE49-F238E27FC236}">
                  <a16:creationId xmlns:a16="http://schemas.microsoft.com/office/drawing/2014/main" id="{B37E6577-2B41-0D59-3A7B-EEC86E732118}"/>
                </a:ext>
              </a:extLst>
            </p:cNvPr>
            <p:cNvSpPr/>
            <p:nvPr/>
          </p:nvSpPr>
          <p:spPr>
            <a:xfrm>
              <a:off x="160019" y="5838443"/>
              <a:ext cx="5433060" cy="928369"/>
            </a:xfrm>
            <a:custGeom>
              <a:avLst/>
              <a:gdLst/>
              <a:ahLst/>
              <a:cxnLst/>
              <a:rect l="l" t="t" r="r" b="b"/>
              <a:pathLst>
                <a:path w="5433060" h="928370">
                  <a:moveTo>
                    <a:pt x="5433060" y="0"/>
                  </a:moveTo>
                  <a:lnTo>
                    <a:pt x="0" y="0"/>
                  </a:lnTo>
                  <a:lnTo>
                    <a:pt x="0" y="928115"/>
                  </a:lnTo>
                  <a:lnTo>
                    <a:pt x="5433060" y="928115"/>
                  </a:lnTo>
                  <a:lnTo>
                    <a:pt x="5433060" y="0"/>
                  </a:lnTo>
                  <a:close/>
                </a:path>
              </a:pathLst>
            </a:custGeom>
            <a:grp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Rockwell" panose="02060603020205020403" pitchFamily="18" charset="77"/>
                <a:ea typeface="+mn-ea"/>
                <a:cs typeface="+mn-cs"/>
              </a:endParaRPr>
            </a:p>
          </p:txBody>
        </p:sp>
        <p:sp>
          <p:nvSpPr>
            <p:cNvPr id="137" name="object 39">
              <a:extLst>
                <a:ext uri="{FF2B5EF4-FFF2-40B4-BE49-F238E27FC236}">
                  <a16:creationId xmlns:a16="http://schemas.microsoft.com/office/drawing/2014/main" id="{E6A5731A-513E-7F7C-453B-493203FF7162}"/>
                </a:ext>
              </a:extLst>
            </p:cNvPr>
            <p:cNvSpPr/>
            <p:nvPr/>
          </p:nvSpPr>
          <p:spPr>
            <a:xfrm>
              <a:off x="160019" y="5838443"/>
              <a:ext cx="5433060" cy="928369"/>
            </a:xfrm>
            <a:custGeom>
              <a:avLst/>
              <a:gdLst/>
              <a:ahLst/>
              <a:cxnLst/>
              <a:rect l="l" t="t" r="r" b="b"/>
              <a:pathLst>
                <a:path w="5433060" h="928370">
                  <a:moveTo>
                    <a:pt x="0" y="928115"/>
                  </a:moveTo>
                  <a:lnTo>
                    <a:pt x="5433060" y="928115"/>
                  </a:lnTo>
                  <a:lnTo>
                    <a:pt x="5433060" y="0"/>
                  </a:lnTo>
                  <a:lnTo>
                    <a:pt x="0" y="0"/>
                  </a:lnTo>
                  <a:lnTo>
                    <a:pt x="0" y="928115"/>
                  </a:lnTo>
                  <a:close/>
                </a:path>
              </a:pathLst>
            </a:custGeom>
            <a:grpFill/>
            <a:ln w="12192">
              <a:solidFill>
                <a:srgbClr val="000000"/>
              </a:solid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a:ln>
                  <a:noFill/>
                </a:ln>
                <a:solidFill>
                  <a:prstClr val="black"/>
                </a:solidFill>
                <a:effectLst/>
                <a:uLnTx/>
                <a:uFillTx/>
                <a:latin typeface="Rockwell" panose="02060603020205020403" pitchFamily="18" charset="77"/>
                <a:ea typeface="+mn-ea"/>
                <a:cs typeface="+mn-cs"/>
              </a:endParaRPr>
            </a:p>
          </p:txBody>
        </p:sp>
      </p:grpSp>
      <p:sp>
        <p:nvSpPr>
          <p:cNvPr id="138" name="Rectangle 137">
            <a:extLst>
              <a:ext uri="{FF2B5EF4-FFF2-40B4-BE49-F238E27FC236}">
                <a16:creationId xmlns:a16="http://schemas.microsoft.com/office/drawing/2014/main" id="{67C2C5B6-CFBC-BA53-ABEF-FC50FAC91C16}"/>
              </a:ext>
            </a:extLst>
          </p:cNvPr>
          <p:cNvSpPr/>
          <p:nvPr/>
        </p:nvSpPr>
        <p:spPr>
          <a:xfrm>
            <a:off x="8971547" y="6054582"/>
            <a:ext cx="1882067" cy="1569660"/>
          </a:xfrm>
          <a:prstGeom prst="rect">
            <a:avLst/>
          </a:prstGeom>
        </p:spPr>
        <p:txBody>
          <a:bodyPr wrap="square">
            <a:spAutoFit/>
          </a:bodyPr>
          <a:lstStyle/>
          <a:p>
            <a:pPr defTabSz="914400" hangingPunct="1">
              <a:defRPr/>
            </a:pPr>
            <a:r>
              <a:rPr lang="en-US" sz="1600" i="1" kern="1200" dirty="0" err="1">
                <a:solidFill>
                  <a:prstClr val="white"/>
                </a:solidFill>
                <a:latin typeface="Rockwell" panose="02060603020205020403" pitchFamily="18" charset="77"/>
                <a:ea typeface="+mn-ea"/>
                <a:cs typeface="+mn-cs"/>
              </a:rPr>
              <a:t>PerBSSN</a:t>
            </a:r>
            <a:r>
              <a:rPr lang="en-US" sz="1600" i="1" kern="1200" dirty="0">
                <a:solidFill>
                  <a:prstClr val="white"/>
                </a:solidFill>
                <a:latin typeface="Rockwell" panose="02060603020205020403" pitchFamily="18" charset="77"/>
                <a:ea typeface="+mn-ea"/>
                <a:cs typeface="+mn-cs"/>
              </a:rPr>
              <a:t> No 15/2019 </a:t>
            </a:r>
          </a:p>
          <a:p>
            <a:pPr defTabSz="914400" hangingPunct="1">
              <a:defRPr/>
            </a:pPr>
            <a:r>
              <a:rPr lang="en-US" sz="1600" i="1" kern="1200" dirty="0" err="1">
                <a:solidFill>
                  <a:prstClr val="white"/>
                </a:solidFill>
                <a:latin typeface="Rockwell" panose="02060603020205020403" pitchFamily="18" charset="77"/>
                <a:ea typeface="+mn-ea"/>
                <a:cs typeface="+mn-cs"/>
              </a:rPr>
              <a:t>Penyelenggaraan</a:t>
            </a:r>
            <a:r>
              <a:rPr lang="en-US" sz="1600" i="1" kern="1200" dirty="0">
                <a:solidFill>
                  <a:prstClr val="white"/>
                </a:solidFill>
                <a:latin typeface="Rockwell" panose="02060603020205020403" pitchFamily="18" charset="77"/>
                <a:ea typeface="+mn-ea"/>
                <a:cs typeface="+mn-cs"/>
              </a:rPr>
              <a:t> </a:t>
            </a:r>
            <a:r>
              <a:rPr lang="en-US" sz="1600" i="1" kern="1200" dirty="0" err="1">
                <a:solidFill>
                  <a:prstClr val="white"/>
                </a:solidFill>
                <a:latin typeface="Rockwell" panose="02060603020205020403" pitchFamily="18" charset="77"/>
                <a:ea typeface="+mn-ea"/>
                <a:cs typeface="+mn-cs"/>
              </a:rPr>
              <a:t>Skema</a:t>
            </a:r>
            <a:r>
              <a:rPr lang="en-US" sz="1600" i="1" kern="1200" dirty="0">
                <a:solidFill>
                  <a:prstClr val="white"/>
                </a:solidFill>
                <a:latin typeface="Rockwell" panose="02060603020205020403" pitchFamily="18" charset="77"/>
                <a:ea typeface="+mn-ea"/>
                <a:cs typeface="+mn-cs"/>
              </a:rPr>
              <a:t> Common Criteria Indonesia</a:t>
            </a:r>
            <a:endParaRPr lang="en-US" sz="1600" kern="1200" dirty="0">
              <a:solidFill>
                <a:prstClr val="white"/>
              </a:solidFill>
              <a:latin typeface="Rockwell" panose="02060603020205020403" pitchFamily="18" charset="77"/>
              <a:ea typeface="+mn-ea"/>
              <a:cs typeface="+mn-cs"/>
            </a:endParaRPr>
          </a:p>
        </p:txBody>
      </p:sp>
      <p:sp>
        <p:nvSpPr>
          <p:cNvPr id="140" name="Rectangle 139">
            <a:extLst>
              <a:ext uri="{FF2B5EF4-FFF2-40B4-BE49-F238E27FC236}">
                <a16:creationId xmlns:a16="http://schemas.microsoft.com/office/drawing/2014/main" id="{E5801BA8-F7CA-CDD2-D875-541D3B563607}"/>
              </a:ext>
            </a:extLst>
          </p:cNvPr>
          <p:cNvSpPr/>
          <p:nvPr/>
        </p:nvSpPr>
        <p:spPr>
          <a:xfrm>
            <a:off x="316916" y="4976094"/>
            <a:ext cx="234938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sym typeface="Wingdings" pitchFamily="2" charset="2"/>
              </a:rPr>
              <a:t>Perpres</a:t>
            </a: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sym typeface="Wingdings" pitchFamily="2" charset="2"/>
              </a:rPr>
              <a:t> 95/2018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sym typeface="Wingdings" pitchFamily="2" charset="2"/>
              </a:rPr>
              <a:t>SPBE</a:t>
            </a:r>
            <a:endParaRPr kumimoji="0" lang="en-US"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endParaRPr>
          </a:p>
        </p:txBody>
      </p:sp>
      <p:sp>
        <p:nvSpPr>
          <p:cNvPr id="141" name="Rectangle 140">
            <a:extLst>
              <a:ext uri="{FF2B5EF4-FFF2-40B4-BE49-F238E27FC236}">
                <a16:creationId xmlns:a16="http://schemas.microsoft.com/office/drawing/2014/main" id="{7BEA175A-ACBF-CF9D-63A3-27D69EF7985A}"/>
              </a:ext>
            </a:extLst>
          </p:cNvPr>
          <p:cNvSpPr/>
          <p:nvPr/>
        </p:nvSpPr>
        <p:spPr>
          <a:xfrm>
            <a:off x="253726" y="5931471"/>
            <a:ext cx="2025142" cy="181588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rPr>
              <a:t>Permenkominfo</a:t>
            </a: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rPr>
              <a:t> 10/2015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rPr>
              <a:t> Tata Cara </a:t>
            </a:r>
            <a:r>
              <a:rPr kumimoji="0" lang="en-US" sz="1600" i="1"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rPr>
              <a:t>Pendaftaran</a:t>
            </a: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rPr>
              <a:t> SE </a:t>
            </a:r>
            <a:r>
              <a:rPr kumimoji="0" lang="en-US" sz="1600" i="1"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rPr>
              <a:t>Instansi</a:t>
            </a: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rPr>
              <a:t> </a:t>
            </a:r>
            <a:r>
              <a:rPr kumimoji="0" lang="en-US" sz="1600" i="1" u="none" strike="noStrike" kern="1200" cap="none" spc="0" normalizeH="0" baseline="0" noProof="0" dirty="0" err="1">
                <a:ln>
                  <a:noFill/>
                </a:ln>
                <a:solidFill>
                  <a:prstClr val="white"/>
                </a:solidFill>
                <a:effectLst/>
                <a:uLnTx/>
                <a:uFillTx/>
                <a:latin typeface="Rockwell" panose="02060603020205020403" pitchFamily="18" charset="77"/>
                <a:ea typeface="+mn-ea"/>
                <a:cs typeface="+mn-cs"/>
              </a:rPr>
              <a:t>Penyelenggara</a:t>
            </a:r>
            <a:r>
              <a:rPr kumimoji="0" lang="en-US" sz="1600" i="1" u="none" strike="noStrike" kern="1200" cap="none" spc="0" normalizeH="0" baseline="0" noProof="0" dirty="0">
                <a:ln>
                  <a:noFill/>
                </a:ln>
                <a:solidFill>
                  <a:prstClr val="white"/>
                </a:solidFill>
                <a:effectLst/>
                <a:uLnTx/>
                <a:uFillTx/>
                <a:latin typeface="Rockwell" panose="02060603020205020403" pitchFamily="18" charset="77"/>
                <a:ea typeface="+mn-ea"/>
                <a:cs typeface="+mn-cs"/>
              </a:rPr>
              <a:t> Negara</a:t>
            </a:r>
            <a:endParaRPr kumimoji="0" lang="en-US" sz="1600" i="0" u="none" strike="noStrike" kern="1200" cap="none" spc="0" normalizeH="0" baseline="0" noProof="0" dirty="0">
              <a:ln>
                <a:noFill/>
              </a:ln>
              <a:solidFill>
                <a:prstClr val="white"/>
              </a:solidFill>
              <a:effectLst/>
              <a:uLnTx/>
              <a:uFillTx/>
              <a:latin typeface="Rockwell" panose="02060603020205020403" pitchFamily="18" charset="77"/>
              <a:ea typeface="+mn-ea"/>
              <a:cs typeface="+mn-cs"/>
            </a:endParaRPr>
          </a:p>
        </p:txBody>
      </p:sp>
    </p:spTree>
    <p:extLst>
      <p:ext uri="{BB962C8B-B14F-4D97-AF65-F5344CB8AC3E}">
        <p14:creationId xmlns:p14="http://schemas.microsoft.com/office/powerpoint/2010/main" val="2423957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A625AA7D-674C-9AD7-729C-28498159A012}"/>
              </a:ext>
            </a:extLst>
          </p:cNvPr>
          <p:cNvSpPr txBox="1">
            <a:spLocks noGrp="1"/>
          </p:cNvSpPr>
          <p:nvPr/>
        </p:nvSpPr>
        <p:spPr>
          <a:xfrm>
            <a:off x="939875" y="226333"/>
            <a:ext cx="8553260" cy="1243930"/>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algn="ctr" defTabSz="914378">
              <a:defRPr/>
            </a:pPr>
            <a:r>
              <a:rPr lang="en-US" sz="2000" b="1" kern="1200" dirty="0">
                <a:solidFill>
                  <a:schemeClr val="tx1"/>
                </a:solidFill>
                <a:latin typeface="Arial" panose="020B0604020202020204" pitchFamily="34" charset="0"/>
                <a:cs typeface="Arial" panose="020B0604020202020204" pitchFamily="34" charset="0"/>
              </a:rPr>
              <a:t>PERPRES NOMOR 47 TAHUN 2023 TENTANG STRATEGI KEAMANAN SIBER NASIONAL DAN MANAJEMEN KRISIS SIBER</a:t>
            </a:r>
          </a:p>
          <a:p>
            <a:pPr algn="ctr" defTabSz="914378">
              <a:defRPr/>
            </a:pPr>
            <a:r>
              <a:rPr lang="en-US" sz="2000" b="1" kern="1200" dirty="0" err="1">
                <a:solidFill>
                  <a:schemeClr val="tx1"/>
                </a:solidFill>
                <a:latin typeface="Arial" panose="020B0604020202020204" pitchFamily="34" charset="0"/>
                <a:cs typeface="Arial" panose="020B0604020202020204" pitchFamily="34" charset="0"/>
              </a:rPr>
              <a:t>sebagai</a:t>
            </a:r>
            <a:r>
              <a:rPr lang="en-US" sz="2000" b="1" kern="1200" dirty="0">
                <a:solidFill>
                  <a:schemeClr val="tx1"/>
                </a:solidFill>
                <a:latin typeface="Arial" panose="020B0604020202020204" pitchFamily="34" charset="0"/>
                <a:cs typeface="Arial" panose="020B0604020202020204" pitchFamily="34" charset="0"/>
              </a:rPr>
              <a:t> </a:t>
            </a:r>
            <a:r>
              <a:rPr lang="en-US" sz="2000" b="1" kern="1200" dirty="0" err="1">
                <a:solidFill>
                  <a:schemeClr val="tx1"/>
                </a:solidFill>
                <a:latin typeface="Arial" panose="020B0604020202020204" pitchFamily="34" charset="0"/>
                <a:cs typeface="Arial" panose="020B0604020202020204" pitchFamily="34" charset="0"/>
              </a:rPr>
              <a:t>Bagian</a:t>
            </a:r>
            <a:r>
              <a:rPr lang="en-US" sz="2000" b="1" kern="1200" dirty="0">
                <a:solidFill>
                  <a:schemeClr val="tx1"/>
                </a:solidFill>
                <a:latin typeface="Arial" panose="020B0604020202020204" pitchFamily="34" charset="0"/>
                <a:cs typeface="Arial" panose="020B0604020202020204" pitchFamily="34" charset="0"/>
              </a:rPr>
              <a:t> Integral </a:t>
            </a:r>
            <a:r>
              <a:rPr lang="en-US" sz="2000" b="1" kern="1200" dirty="0" err="1">
                <a:solidFill>
                  <a:schemeClr val="tx1"/>
                </a:solidFill>
                <a:latin typeface="Arial" panose="020B0604020202020204" pitchFamily="34" charset="0"/>
                <a:cs typeface="Arial" panose="020B0604020202020204" pitchFamily="34" charset="0"/>
              </a:rPr>
              <a:t>dari</a:t>
            </a:r>
            <a:r>
              <a:rPr lang="en-US" sz="2000" b="1" kern="1200" dirty="0">
                <a:solidFill>
                  <a:schemeClr val="tx1"/>
                </a:solidFill>
                <a:latin typeface="Arial" panose="020B0604020202020204" pitchFamily="34" charset="0"/>
                <a:cs typeface="Arial" panose="020B0604020202020204" pitchFamily="34" charset="0"/>
              </a:rPr>
              <a:t> </a:t>
            </a:r>
            <a:r>
              <a:rPr lang="en-US" sz="2000" b="1" kern="1200" dirty="0" err="1">
                <a:solidFill>
                  <a:schemeClr val="tx1"/>
                </a:solidFill>
                <a:latin typeface="Arial" panose="020B0604020202020204" pitchFamily="34" charset="0"/>
                <a:cs typeface="Arial" panose="020B0604020202020204" pitchFamily="34" charset="0"/>
              </a:rPr>
              <a:t>Strategi</a:t>
            </a:r>
            <a:r>
              <a:rPr lang="en-US" sz="2000" b="1" kern="1200" dirty="0">
                <a:solidFill>
                  <a:schemeClr val="tx1"/>
                </a:solidFill>
                <a:latin typeface="Arial" panose="020B0604020202020204" pitchFamily="34" charset="0"/>
                <a:cs typeface="Arial" panose="020B0604020202020204" pitchFamily="34" charset="0"/>
              </a:rPr>
              <a:t> </a:t>
            </a:r>
            <a:r>
              <a:rPr lang="en-US" sz="2000" b="1" kern="1200" dirty="0" err="1">
                <a:solidFill>
                  <a:schemeClr val="tx1"/>
                </a:solidFill>
                <a:latin typeface="Arial" panose="020B0604020202020204" pitchFamily="34" charset="0"/>
                <a:cs typeface="Arial" panose="020B0604020202020204" pitchFamily="34" charset="0"/>
              </a:rPr>
              <a:t>Keamanan</a:t>
            </a:r>
            <a:r>
              <a:rPr lang="en-US" sz="2000" b="1" kern="1200" dirty="0">
                <a:solidFill>
                  <a:schemeClr val="tx1"/>
                </a:solidFill>
                <a:latin typeface="Arial" panose="020B0604020202020204" pitchFamily="34" charset="0"/>
                <a:cs typeface="Arial" panose="020B0604020202020204" pitchFamily="34" charset="0"/>
              </a:rPr>
              <a:t> </a:t>
            </a:r>
            <a:r>
              <a:rPr lang="en-US" sz="2000" b="1" kern="1200" dirty="0" err="1">
                <a:solidFill>
                  <a:schemeClr val="tx1"/>
                </a:solidFill>
                <a:latin typeface="Arial" panose="020B0604020202020204" pitchFamily="34" charset="0"/>
                <a:cs typeface="Arial" panose="020B0604020202020204" pitchFamily="34" charset="0"/>
              </a:rPr>
              <a:t>nasional</a:t>
            </a:r>
            <a:r>
              <a:rPr lang="en-US" sz="2000" b="1" kern="1200" dirty="0">
                <a:solidFill>
                  <a:schemeClr val="tx1"/>
                </a:solidFill>
                <a:latin typeface="Arial" panose="020B0604020202020204" pitchFamily="34" charset="0"/>
                <a:cs typeface="Arial" panose="020B0604020202020204" pitchFamily="34" charset="0"/>
              </a:rPr>
              <a:t> (PP 71 </a:t>
            </a:r>
            <a:r>
              <a:rPr lang="en-US" sz="2000" b="1" kern="1200" dirty="0" err="1">
                <a:solidFill>
                  <a:schemeClr val="tx1"/>
                </a:solidFill>
                <a:latin typeface="Arial" panose="020B0604020202020204" pitchFamily="34" charset="0"/>
                <a:cs typeface="Arial" panose="020B0604020202020204" pitchFamily="34" charset="0"/>
              </a:rPr>
              <a:t>tahun</a:t>
            </a:r>
            <a:r>
              <a:rPr lang="en-US" sz="2000" b="1" kern="1200" dirty="0">
                <a:solidFill>
                  <a:schemeClr val="tx1"/>
                </a:solidFill>
                <a:latin typeface="Arial" panose="020B0604020202020204" pitchFamily="34" charset="0"/>
                <a:cs typeface="Arial" panose="020B0604020202020204" pitchFamily="34" charset="0"/>
              </a:rPr>
              <a:t> 2019 </a:t>
            </a:r>
            <a:r>
              <a:rPr lang="en-US" sz="2000" b="1" kern="1200" dirty="0" err="1">
                <a:solidFill>
                  <a:schemeClr val="tx1"/>
                </a:solidFill>
                <a:latin typeface="Arial" panose="020B0604020202020204" pitchFamily="34" charset="0"/>
                <a:cs typeface="Arial" panose="020B0604020202020204" pitchFamily="34" charset="0"/>
              </a:rPr>
              <a:t>Pasal</a:t>
            </a:r>
            <a:r>
              <a:rPr lang="en-US" sz="2000" b="1" kern="1200" dirty="0">
                <a:solidFill>
                  <a:schemeClr val="tx1"/>
                </a:solidFill>
                <a:latin typeface="Arial" panose="020B0604020202020204" pitchFamily="34" charset="0"/>
                <a:cs typeface="Arial" panose="020B0604020202020204" pitchFamily="34" charset="0"/>
              </a:rPr>
              <a:t> 94 </a:t>
            </a:r>
            <a:r>
              <a:rPr lang="en-US" sz="2000" b="1" kern="1200" dirty="0" err="1">
                <a:solidFill>
                  <a:schemeClr val="tx1"/>
                </a:solidFill>
                <a:latin typeface="Arial" panose="020B0604020202020204" pitchFamily="34" charset="0"/>
                <a:cs typeface="Arial" panose="020B0604020202020204" pitchFamily="34" charset="0"/>
              </a:rPr>
              <a:t>ayat</a:t>
            </a:r>
            <a:r>
              <a:rPr lang="en-US" sz="2000" b="1" kern="1200" dirty="0">
                <a:solidFill>
                  <a:schemeClr val="tx1"/>
                </a:solidFill>
                <a:latin typeface="Arial" panose="020B0604020202020204" pitchFamily="34" charset="0"/>
                <a:cs typeface="Arial" panose="020B0604020202020204" pitchFamily="34" charset="0"/>
              </a:rPr>
              <a:t> 1 </a:t>
            </a:r>
            <a:r>
              <a:rPr lang="en-US" sz="2000" b="1" kern="1200" dirty="0" err="1">
                <a:solidFill>
                  <a:schemeClr val="tx1"/>
                </a:solidFill>
                <a:latin typeface="Arial" panose="020B0604020202020204" pitchFamily="34" charset="0"/>
                <a:cs typeface="Arial" panose="020B0604020202020204" pitchFamily="34" charset="0"/>
              </a:rPr>
              <a:t>huruf</a:t>
            </a:r>
            <a:r>
              <a:rPr lang="en-US" sz="2000" b="1" kern="1200" dirty="0">
                <a:solidFill>
                  <a:schemeClr val="tx1"/>
                </a:solidFill>
                <a:latin typeface="Arial" panose="020B0604020202020204" pitchFamily="34" charset="0"/>
                <a:cs typeface="Arial" panose="020B0604020202020204" pitchFamily="34" charset="0"/>
              </a:rPr>
              <a:t> a) </a:t>
            </a:r>
          </a:p>
        </p:txBody>
      </p:sp>
      <p:sp>
        <p:nvSpPr>
          <p:cNvPr id="3" name="Rectangle 2">
            <a:extLst>
              <a:ext uri="{FF2B5EF4-FFF2-40B4-BE49-F238E27FC236}">
                <a16:creationId xmlns:a16="http://schemas.microsoft.com/office/drawing/2014/main" id="{8105A087-D3A4-661F-4477-FFC3049B8682}"/>
              </a:ext>
            </a:extLst>
          </p:cNvPr>
          <p:cNvSpPr/>
          <p:nvPr/>
        </p:nvSpPr>
        <p:spPr>
          <a:xfrm>
            <a:off x="65322" y="1899044"/>
            <a:ext cx="13000221" cy="651734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21" hangingPunct="1">
              <a:defRPr/>
            </a:pPr>
            <a:endParaRPr lang="en-ID" sz="1920" b="0" kern="1200" dirty="0">
              <a:solidFill>
                <a:prstClr val="white"/>
              </a:solidFill>
              <a:latin typeface="Arial" panose="020B0604020202020204" pitchFamily="34" charset="0"/>
              <a:cs typeface="Arial" panose="020B0604020202020204" pitchFamily="34" charset="0"/>
              <a:sym typeface="Arial"/>
            </a:endParaRPr>
          </a:p>
        </p:txBody>
      </p:sp>
      <p:grpSp>
        <p:nvGrpSpPr>
          <p:cNvPr id="4" name="Group 3">
            <a:extLst>
              <a:ext uri="{FF2B5EF4-FFF2-40B4-BE49-F238E27FC236}">
                <a16:creationId xmlns:a16="http://schemas.microsoft.com/office/drawing/2014/main" id="{7084EAD2-1867-89AA-B90B-F6CBAD48D194}"/>
              </a:ext>
            </a:extLst>
          </p:cNvPr>
          <p:cNvGrpSpPr/>
          <p:nvPr/>
        </p:nvGrpSpPr>
        <p:grpSpPr>
          <a:xfrm>
            <a:off x="89210" y="6428960"/>
            <a:ext cx="12854522" cy="1537082"/>
            <a:chOff x="-320571" y="1049056"/>
            <a:chExt cx="11982058" cy="3576251"/>
          </a:xfrm>
        </p:grpSpPr>
        <p:sp>
          <p:nvSpPr>
            <p:cNvPr id="5" name="Rectangle: Rounded Corners 240">
              <a:extLst>
                <a:ext uri="{FF2B5EF4-FFF2-40B4-BE49-F238E27FC236}">
                  <a16:creationId xmlns:a16="http://schemas.microsoft.com/office/drawing/2014/main" id="{9C770D9F-536C-F21D-9B25-69A537E2FBB7}"/>
                </a:ext>
              </a:extLst>
            </p:cNvPr>
            <p:cNvSpPr/>
            <p:nvPr/>
          </p:nvSpPr>
          <p:spPr>
            <a:xfrm>
              <a:off x="-320571" y="1049056"/>
              <a:ext cx="11953137" cy="3576251"/>
            </a:xfrm>
            <a:prstGeom prst="roundRect">
              <a:avLst>
                <a:gd name="adj" fmla="val 8504"/>
              </a:avLst>
            </a:prstGeom>
            <a:solidFill>
              <a:srgbClr val="279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21" hangingPunct="1">
                <a:defRPr/>
              </a:pPr>
              <a:endParaRPr lang="en-ID" sz="1280" b="0" kern="1200">
                <a:solidFill>
                  <a:prstClr val="white"/>
                </a:solidFill>
                <a:latin typeface="Arial" panose="020B0604020202020204" pitchFamily="34" charset="0"/>
                <a:cs typeface="Arial" panose="020B0604020202020204" pitchFamily="34" charset="0"/>
                <a:sym typeface="Arial"/>
              </a:endParaRPr>
            </a:p>
          </p:txBody>
        </p:sp>
        <p:grpSp>
          <p:nvGrpSpPr>
            <p:cNvPr id="6" name="Group 5">
              <a:extLst>
                <a:ext uri="{FF2B5EF4-FFF2-40B4-BE49-F238E27FC236}">
                  <a16:creationId xmlns:a16="http://schemas.microsoft.com/office/drawing/2014/main" id="{4BC9EBE2-6FD7-4FA6-AB85-4A9AC216C6B0}"/>
                </a:ext>
              </a:extLst>
            </p:cNvPr>
            <p:cNvGrpSpPr/>
            <p:nvPr/>
          </p:nvGrpSpPr>
          <p:grpSpPr>
            <a:xfrm>
              <a:off x="1070101" y="1137747"/>
              <a:ext cx="1335438" cy="3392267"/>
              <a:chOff x="4948115" y="2266814"/>
              <a:chExt cx="2872154" cy="3358952"/>
            </a:xfrm>
          </p:grpSpPr>
          <p:grpSp>
            <p:nvGrpSpPr>
              <p:cNvPr id="37" name="Group 36">
                <a:extLst>
                  <a:ext uri="{FF2B5EF4-FFF2-40B4-BE49-F238E27FC236}">
                    <a16:creationId xmlns:a16="http://schemas.microsoft.com/office/drawing/2014/main" id="{86DAEC18-6FE3-BEDF-D09F-91B7ACDCB9C2}"/>
                  </a:ext>
                </a:extLst>
              </p:cNvPr>
              <p:cNvGrpSpPr/>
              <p:nvPr/>
            </p:nvGrpSpPr>
            <p:grpSpPr>
              <a:xfrm>
                <a:off x="4948115" y="2266814"/>
                <a:ext cx="2872154" cy="3358952"/>
                <a:chOff x="5088606" y="2011190"/>
                <a:chExt cx="2872154" cy="3643201"/>
              </a:xfrm>
              <a:effectLst>
                <a:outerShdw blurRad="127000" dist="38100" dir="5400000" algn="t" rotWithShape="0">
                  <a:prstClr val="black">
                    <a:alpha val="40000"/>
                  </a:prstClr>
                </a:outerShdw>
              </a:effectLst>
            </p:grpSpPr>
            <p:sp>
              <p:nvSpPr>
                <p:cNvPr id="40" name="Rectangle: Rounded Corners 239">
                  <a:extLst>
                    <a:ext uri="{FF2B5EF4-FFF2-40B4-BE49-F238E27FC236}">
                      <a16:creationId xmlns:a16="http://schemas.microsoft.com/office/drawing/2014/main" id="{3F1625B4-9419-45B5-4D3F-1090CDDD78E7}"/>
                    </a:ext>
                  </a:extLst>
                </p:cNvPr>
                <p:cNvSpPr/>
                <p:nvPr/>
              </p:nvSpPr>
              <p:spPr>
                <a:xfrm>
                  <a:off x="5088606" y="2011190"/>
                  <a:ext cx="2872154" cy="3643201"/>
                </a:xfrm>
                <a:prstGeom prst="roundRect">
                  <a:avLst>
                    <a:gd name="adj" fmla="val 8504"/>
                  </a:avLst>
                </a:prstGeom>
                <a:solidFill>
                  <a:srgbClr val="EFB52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defTabSz="1300428" hangingPunct="1">
                    <a:buClr>
                      <a:srgbClr val="000000"/>
                    </a:buClr>
                    <a:defRPr/>
                  </a:pPr>
                  <a:endParaRPr lang="es" sz="1280" kern="1200" dirty="0">
                    <a:solidFill>
                      <a:srgbClr val="000000"/>
                    </a:solidFill>
                    <a:latin typeface="Arial" panose="020B0604020202020204" pitchFamily="34" charset="0"/>
                    <a:ea typeface="Teko"/>
                    <a:cs typeface="Arial" panose="020B0604020202020204" pitchFamily="34" charset="0"/>
                    <a:sym typeface="Teko"/>
                  </a:endParaRPr>
                </a:p>
              </p:txBody>
            </p:sp>
            <p:sp>
              <p:nvSpPr>
                <p:cNvPr id="41" name="Rectangle: Rounded Corners 241">
                  <a:extLst>
                    <a:ext uri="{FF2B5EF4-FFF2-40B4-BE49-F238E27FC236}">
                      <a16:creationId xmlns:a16="http://schemas.microsoft.com/office/drawing/2014/main" id="{28341B1E-FAAB-75B6-28B9-8DA9AE13290C}"/>
                    </a:ext>
                  </a:extLst>
                </p:cNvPr>
                <p:cNvSpPr/>
                <p:nvPr/>
              </p:nvSpPr>
              <p:spPr>
                <a:xfrm>
                  <a:off x="5214825" y="2186831"/>
                  <a:ext cx="2611049" cy="3312000"/>
                </a:xfrm>
                <a:prstGeom prst="roundRect">
                  <a:avLst>
                    <a:gd name="adj" fmla="val 850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21" hangingPunct="1">
                    <a:defRPr/>
                  </a:pPr>
                  <a:endParaRPr lang="en-ID" sz="1280" b="0" kern="1200" dirty="0">
                    <a:solidFill>
                      <a:prstClr val="white"/>
                    </a:solidFill>
                    <a:latin typeface="Arial" panose="020B0604020202020204" pitchFamily="34" charset="0"/>
                    <a:cs typeface="Arial" panose="020B0604020202020204" pitchFamily="34" charset="0"/>
                    <a:sym typeface="Arial"/>
                  </a:endParaRPr>
                </a:p>
              </p:txBody>
            </p:sp>
          </p:grpSp>
          <p:sp>
            <p:nvSpPr>
              <p:cNvPr id="38" name="Rectangle 37">
                <a:extLst>
                  <a:ext uri="{FF2B5EF4-FFF2-40B4-BE49-F238E27FC236}">
                    <a16:creationId xmlns:a16="http://schemas.microsoft.com/office/drawing/2014/main" id="{61465EBC-AF8A-D1B9-7E2C-4E70388B2D90}"/>
                  </a:ext>
                </a:extLst>
              </p:cNvPr>
              <p:cNvSpPr/>
              <p:nvPr/>
            </p:nvSpPr>
            <p:spPr>
              <a:xfrm>
                <a:off x="4967192" y="3292786"/>
                <a:ext cx="2799053" cy="1574104"/>
              </a:xfrm>
              <a:prstGeom prst="rect">
                <a:avLst/>
              </a:prstGeom>
            </p:spPr>
            <p:txBody>
              <a:bodyPr wrap="square">
                <a:spAutoFit/>
              </a:bodyPr>
              <a:lstStyle/>
              <a:p>
                <a:pPr defTabSz="975321" hangingPunct="1">
                  <a:defRPr/>
                </a:pPr>
                <a:r>
                  <a:rPr lang="es" sz="1280" kern="1200" dirty="0">
                    <a:latin typeface="Arial" panose="020B0604020202020204" pitchFamily="34" charset="0"/>
                    <a:ea typeface="Teko"/>
                    <a:cs typeface="Arial" panose="020B0604020202020204" pitchFamily="34" charset="0"/>
                    <a:sym typeface="Teko"/>
                  </a:rPr>
                  <a:t>MANAJEMEN RISIKO </a:t>
                </a:r>
              </a:p>
              <a:p>
                <a:pPr defTabSz="975321" hangingPunct="1">
                  <a:defRPr/>
                </a:pPr>
                <a:endParaRPr lang="en-US" sz="1280" b="0" kern="1200" dirty="0">
                  <a:solidFill>
                    <a:prstClr val="black"/>
                  </a:solidFill>
                  <a:latin typeface="Arial" panose="020B0604020202020204" pitchFamily="34" charset="0"/>
                  <a:ea typeface="+mn-ea"/>
                  <a:cs typeface="Arial" panose="020B0604020202020204" pitchFamily="34" charset="0"/>
                  <a:sym typeface="Arial"/>
                </a:endParaRPr>
              </a:p>
            </p:txBody>
          </p:sp>
          <p:sp>
            <p:nvSpPr>
              <p:cNvPr id="39" name="Rectangle 38">
                <a:extLst>
                  <a:ext uri="{FF2B5EF4-FFF2-40B4-BE49-F238E27FC236}">
                    <a16:creationId xmlns:a16="http://schemas.microsoft.com/office/drawing/2014/main" id="{ADBF37D4-B552-0949-BE64-0914A445E3A1}"/>
                  </a:ext>
                </a:extLst>
              </p:cNvPr>
              <p:cNvSpPr/>
              <p:nvPr/>
            </p:nvSpPr>
            <p:spPr>
              <a:xfrm>
                <a:off x="6601221" y="2599679"/>
                <a:ext cx="370337" cy="666512"/>
              </a:xfrm>
              <a:prstGeom prst="rect">
                <a:avLst/>
              </a:prstGeom>
            </p:spPr>
            <p:txBody>
              <a:bodyPr wrap="none">
                <a:spAutoFit/>
              </a:bodyPr>
              <a:lstStyle/>
              <a:p>
                <a:pPr defTabSz="975321" hangingPunct="1">
                  <a:defRPr/>
                </a:pPr>
                <a:endParaRPr lang="en-US" sz="1280" kern="1200" dirty="0">
                  <a:solidFill>
                    <a:prstClr val="white"/>
                  </a:solidFill>
                  <a:latin typeface="Arial" panose="020B0604020202020204" pitchFamily="34" charset="0"/>
                  <a:ea typeface="+mn-ea"/>
                  <a:cs typeface="Arial" panose="020B0604020202020204" pitchFamily="34" charset="0"/>
                  <a:sym typeface="Arial"/>
                </a:endParaRPr>
              </a:p>
            </p:txBody>
          </p:sp>
        </p:grpSp>
        <p:grpSp>
          <p:nvGrpSpPr>
            <p:cNvPr id="7" name="Group 6">
              <a:extLst>
                <a:ext uri="{FF2B5EF4-FFF2-40B4-BE49-F238E27FC236}">
                  <a16:creationId xmlns:a16="http://schemas.microsoft.com/office/drawing/2014/main" id="{E005B75E-1249-3696-18ED-906CD39B62D9}"/>
                </a:ext>
              </a:extLst>
            </p:cNvPr>
            <p:cNvGrpSpPr/>
            <p:nvPr/>
          </p:nvGrpSpPr>
          <p:grpSpPr>
            <a:xfrm>
              <a:off x="2530462" y="1120871"/>
              <a:ext cx="1554547" cy="3392265"/>
              <a:chOff x="5060005" y="2265138"/>
              <a:chExt cx="3229130" cy="3358951"/>
            </a:xfrm>
          </p:grpSpPr>
          <p:grpSp>
            <p:nvGrpSpPr>
              <p:cNvPr id="33" name="Group 32">
                <a:extLst>
                  <a:ext uri="{FF2B5EF4-FFF2-40B4-BE49-F238E27FC236}">
                    <a16:creationId xmlns:a16="http://schemas.microsoft.com/office/drawing/2014/main" id="{53191EA9-82D8-9D63-FAE5-AEF8BFCD0DF3}"/>
                  </a:ext>
                </a:extLst>
              </p:cNvPr>
              <p:cNvGrpSpPr/>
              <p:nvPr/>
            </p:nvGrpSpPr>
            <p:grpSpPr>
              <a:xfrm>
                <a:off x="5060005" y="2265138"/>
                <a:ext cx="3229130" cy="3358951"/>
                <a:chOff x="5200496" y="2009372"/>
                <a:chExt cx="3229130" cy="3643200"/>
              </a:xfrm>
              <a:effectLst>
                <a:outerShdw blurRad="127000" dist="38100" dir="5400000" algn="t" rotWithShape="0">
                  <a:prstClr val="black">
                    <a:alpha val="40000"/>
                  </a:prstClr>
                </a:outerShdw>
              </a:effectLst>
            </p:grpSpPr>
            <p:sp>
              <p:nvSpPr>
                <p:cNvPr id="35" name="Rectangle: Rounded Corners 239">
                  <a:extLst>
                    <a:ext uri="{FF2B5EF4-FFF2-40B4-BE49-F238E27FC236}">
                      <a16:creationId xmlns:a16="http://schemas.microsoft.com/office/drawing/2014/main" id="{7130CDC6-61EB-A6A2-A6E5-6304C9813214}"/>
                    </a:ext>
                  </a:extLst>
                </p:cNvPr>
                <p:cNvSpPr/>
                <p:nvPr/>
              </p:nvSpPr>
              <p:spPr>
                <a:xfrm>
                  <a:off x="5200496" y="2009372"/>
                  <a:ext cx="3229130" cy="3643200"/>
                </a:xfrm>
                <a:prstGeom prst="roundRect">
                  <a:avLst>
                    <a:gd name="adj" fmla="val 8504"/>
                  </a:avLst>
                </a:prstGeom>
                <a:solidFill>
                  <a:srgbClr val="EFB52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defTabSz="1300428" hangingPunct="1">
                    <a:buClr>
                      <a:srgbClr val="000000"/>
                    </a:buClr>
                    <a:defRPr/>
                  </a:pPr>
                  <a:r>
                    <a:rPr lang="es" sz="1280" kern="1200" dirty="0">
                      <a:solidFill>
                        <a:srgbClr val="000000"/>
                      </a:solidFill>
                      <a:latin typeface="Arial" panose="020B0604020202020204" pitchFamily="34" charset="0"/>
                      <a:ea typeface="Teko"/>
                      <a:cs typeface="Arial" panose="020B0604020202020204" pitchFamily="34" charset="0"/>
                      <a:sym typeface="Teko"/>
                    </a:rPr>
                    <a:t>KESIAPSIAGAAN &amp; </a:t>
                  </a:r>
                </a:p>
                <a:p>
                  <a:pPr defTabSz="1300428" hangingPunct="1">
                    <a:buClr>
                      <a:srgbClr val="000000"/>
                    </a:buClr>
                    <a:defRPr/>
                  </a:pPr>
                  <a:r>
                    <a:rPr lang="es" sz="1280" kern="1200" dirty="0">
                      <a:solidFill>
                        <a:srgbClr val="000000"/>
                      </a:solidFill>
                      <a:latin typeface="Arial" panose="020B0604020202020204" pitchFamily="34" charset="0"/>
                      <a:ea typeface="Teko"/>
                      <a:cs typeface="Arial" panose="020B0604020202020204" pitchFamily="34" charset="0"/>
                      <a:sym typeface="Teko"/>
                    </a:rPr>
                    <a:t>KETAHANAN</a:t>
                  </a:r>
                </a:p>
              </p:txBody>
            </p:sp>
            <p:sp>
              <p:nvSpPr>
                <p:cNvPr id="36" name="Rectangle: Rounded Corners 241">
                  <a:extLst>
                    <a:ext uri="{FF2B5EF4-FFF2-40B4-BE49-F238E27FC236}">
                      <a16:creationId xmlns:a16="http://schemas.microsoft.com/office/drawing/2014/main" id="{64104EAC-7EC0-2897-D839-79E76939514E}"/>
                    </a:ext>
                  </a:extLst>
                </p:cNvPr>
                <p:cNvSpPr/>
                <p:nvPr/>
              </p:nvSpPr>
              <p:spPr>
                <a:xfrm>
                  <a:off x="5319146" y="2177704"/>
                  <a:ext cx="3011454" cy="3312000"/>
                </a:xfrm>
                <a:prstGeom prst="roundRect">
                  <a:avLst>
                    <a:gd name="adj" fmla="val 850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21" hangingPunct="1">
                    <a:defRPr/>
                  </a:pPr>
                  <a:endParaRPr lang="en-ID" sz="1280" b="0" kern="1200">
                    <a:solidFill>
                      <a:prstClr val="white"/>
                    </a:solidFill>
                    <a:latin typeface="Arial" panose="020B0604020202020204" pitchFamily="34" charset="0"/>
                    <a:cs typeface="Arial" panose="020B0604020202020204" pitchFamily="34" charset="0"/>
                    <a:sym typeface="Arial"/>
                  </a:endParaRPr>
                </a:p>
              </p:txBody>
            </p:sp>
          </p:grpSp>
          <p:sp>
            <p:nvSpPr>
              <p:cNvPr id="34" name="Rectangle 33">
                <a:extLst>
                  <a:ext uri="{FF2B5EF4-FFF2-40B4-BE49-F238E27FC236}">
                    <a16:creationId xmlns:a16="http://schemas.microsoft.com/office/drawing/2014/main" id="{DDEC1D3C-A4A2-2628-88D5-E790C5538516}"/>
                  </a:ext>
                </a:extLst>
              </p:cNvPr>
              <p:cNvSpPr/>
              <p:nvPr/>
            </p:nvSpPr>
            <p:spPr>
              <a:xfrm>
                <a:off x="5387408" y="3008658"/>
                <a:ext cx="2601586" cy="666513"/>
              </a:xfrm>
              <a:prstGeom prst="rect">
                <a:avLst/>
              </a:prstGeom>
            </p:spPr>
            <p:txBody>
              <a:bodyPr wrap="square">
                <a:spAutoFit/>
              </a:bodyPr>
              <a:lstStyle/>
              <a:p>
                <a:pPr defTabSz="975321" hangingPunct="1">
                  <a:defRPr/>
                </a:pPr>
                <a:endParaRPr lang="en-US" sz="1280" b="0" kern="1200" dirty="0">
                  <a:solidFill>
                    <a:prstClr val="black"/>
                  </a:solidFill>
                  <a:latin typeface="Arial" panose="020B0604020202020204" pitchFamily="34" charset="0"/>
                  <a:ea typeface="+mn-ea"/>
                  <a:cs typeface="Arial" panose="020B0604020202020204" pitchFamily="34" charset="0"/>
                  <a:sym typeface="Arial"/>
                </a:endParaRPr>
              </a:p>
            </p:txBody>
          </p:sp>
        </p:grpSp>
        <p:grpSp>
          <p:nvGrpSpPr>
            <p:cNvPr id="8" name="Group 7">
              <a:extLst>
                <a:ext uri="{FF2B5EF4-FFF2-40B4-BE49-F238E27FC236}">
                  <a16:creationId xmlns:a16="http://schemas.microsoft.com/office/drawing/2014/main" id="{C0171DB7-B66D-5CD1-4C21-B370BFE0A09F}"/>
                </a:ext>
              </a:extLst>
            </p:cNvPr>
            <p:cNvGrpSpPr/>
            <p:nvPr/>
          </p:nvGrpSpPr>
          <p:grpSpPr>
            <a:xfrm>
              <a:off x="4174616" y="1127847"/>
              <a:ext cx="1382694" cy="3392265"/>
              <a:chOff x="5376636" y="2265138"/>
              <a:chExt cx="2872154" cy="3358951"/>
            </a:xfrm>
          </p:grpSpPr>
          <p:grpSp>
            <p:nvGrpSpPr>
              <p:cNvPr id="29" name="Group 28">
                <a:extLst>
                  <a:ext uri="{FF2B5EF4-FFF2-40B4-BE49-F238E27FC236}">
                    <a16:creationId xmlns:a16="http://schemas.microsoft.com/office/drawing/2014/main" id="{BF40DF39-A6B9-29A7-63E2-5E396CEDE988}"/>
                  </a:ext>
                </a:extLst>
              </p:cNvPr>
              <p:cNvGrpSpPr/>
              <p:nvPr/>
            </p:nvGrpSpPr>
            <p:grpSpPr>
              <a:xfrm>
                <a:off x="5376636" y="2265138"/>
                <a:ext cx="2872154" cy="3358951"/>
                <a:chOff x="5517127" y="2009372"/>
                <a:chExt cx="2872154" cy="3643200"/>
              </a:xfrm>
              <a:effectLst>
                <a:outerShdw blurRad="127000" dist="38100" dir="5400000" algn="t" rotWithShape="0">
                  <a:prstClr val="black">
                    <a:alpha val="40000"/>
                  </a:prstClr>
                </a:outerShdw>
              </a:effectLst>
            </p:grpSpPr>
            <p:sp>
              <p:nvSpPr>
                <p:cNvPr id="31" name="Rectangle: Rounded Corners 239">
                  <a:extLst>
                    <a:ext uri="{FF2B5EF4-FFF2-40B4-BE49-F238E27FC236}">
                      <a16:creationId xmlns:a16="http://schemas.microsoft.com/office/drawing/2014/main" id="{5A989241-FB32-AC0B-1CA6-7F853A27E142}"/>
                    </a:ext>
                  </a:extLst>
                </p:cNvPr>
                <p:cNvSpPr/>
                <p:nvPr/>
              </p:nvSpPr>
              <p:spPr>
                <a:xfrm>
                  <a:off x="5517127" y="2009372"/>
                  <a:ext cx="2872154" cy="3643200"/>
                </a:xfrm>
                <a:prstGeom prst="roundRect">
                  <a:avLst>
                    <a:gd name="adj" fmla="val 8504"/>
                  </a:avLst>
                </a:prstGeom>
                <a:solidFill>
                  <a:srgbClr val="EFB52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defTabSz="1300428" hangingPunct="1">
                    <a:buClr>
                      <a:srgbClr val="000000"/>
                    </a:buClr>
                    <a:defRPr/>
                  </a:pPr>
                  <a:r>
                    <a:rPr lang="es" sz="1067" kern="1200" dirty="0">
                      <a:solidFill>
                        <a:srgbClr val="000000"/>
                      </a:solidFill>
                      <a:latin typeface="Arial" panose="020B0604020202020204" pitchFamily="34" charset="0"/>
                      <a:ea typeface="Teko"/>
                      <a:cs typeface="Arial" panose="020B0604020202020204" pitchFamily="34" charset="0"/>
                      <a:sym typeface="Teko"/>
                    </a:rPr>
                    <a:t>PENGUATAN</a:t>
                  </a:r>
                </a:p>
                <a:p>
                  <a:pPr defTabSz="1300428" hangingPunct="1">
                    <a:buClr>
                      <a:srgbClr val="000000"/>
                    </a:buClr>
                    <a:defRPr/>
                  </a:pPr>
                  <a:r>
                    <a:rPr lang="es" sz="1067" kern="1200" dirty="0">
                      <a:solidFill>
                        <a:srgbClr val="000000"/>
                      </a:solidFill>
                      <a:latin typeface="Arial" panose="020B0604020202020204" pitchFamily="34" charset="0"/>
                      <a:ea typeface="Teko"/>
                      <a:cs typeface="Arial" panose="020B0604020202020204" pitchFamily="34" charset="0"/>
                      <a:sym typeface="Teko"/>
                    </a:rPr>
                    <a:t>PELINDUNGAN</a:t>
                  </a:r>
                </a:p>
                <a:p>
                  <a:pPr defTabSz="1300428" hangingPunct="1">
                    <a:buClr>
                      <a:srgbClr val="000000"/>
                    </a:buClr>
                    <a:defRPr/>
                  </a:pPr>
                  <a:r>
                    <a:rPr lang="es" sz="1067" kern="1200" dirty="0">
                      <a:solidFill>
                        <a:srgbClr val="000000"/>
                      </a:solidFill>
                      <a:latin typeface="Arial" panose="020B0604020202020204" pitchFamily="34" charset="0"/>
                      <a:ea typeface="Teko"/>
                      <a:cs typeface="Arial" panose="020B0604020202020204" pitchFamily="34" charset="0"/>
                      <a:sym typeface="Teko"/>
                    </a:rPr>
                    <a:t>INFRASTRUKTUR </a:t>
                  </a:r>
                </a:p>
                <a:p>
                  <a:pPr defTabSz="1300428" hangingPunct="1">
                    <a:buClr>
                      <a:srgbClr val="000000"/>
                    </a:buClr>
                    <a:defRPr/>
                  </a:pPr>
                  <a:r>
                    <a:rPr lang="es" sz="1067" kern="1200" dirty="0">
                      <a:solidFill>
                        <a:srgbClr val="000000"/>
                      </a:solidFill>
                      <a:latin typeface="Arial" panose="020B0604020202020204" pitchFamily="34" charset="0"/>
                      <a:ea typeface="Teko"/>
                      <a:cs typeface="Arial" panose="020B0604020202020204" pitchFamily="34" charset="0"/>
                      <a:sym typeface="Teko"/>
                    </a:rPr>
                    <a:t>INFORMASI VITAL</a:t>
                  </a:r>
                </a:p>
              </p:txBody>
            </p:sp>
            <p:sp>
              <p:nvSpPr>
                <p:cNvPr id="32" name="Rectangle: Rounded Corners 241">
                  <a:extLst>
                    <a:ext uri="{FF2B5EF4-FFF2-40B4-BE49-F238E27FC236}">
                      <a16:creationId xmlns:a16="http://schemas.microsoft.com/office/drawing/2014/main" id="{E74789E0-0EAE-C149-5D8B-E0CA6D83049D}"/>
                    </a:ext>
                  </a:extLst>
                </p:cNvPr>
                <p:cNvSpPr/>
                <p:nvPr/>
              </p:nvSpPr>
              <p:spPr>
                <a:xfrm>
                  <a:off x="5626929" y="2174972"/>
                  <a:ext cx="2611049" cy="3312000"/>
                </a:xfrm>
                <a:prstGeom prst="roundRect">
                  <a:avLst>
                    <a:gd name="adj" fmla="val 850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21" hangingPunct="1">
                    <a:defRPr/>
                  </a:pPr>
                  <a:endParaRPr lang="en-ID" sz="1280" b="0" kern="1200">
                    <a:solidFill>
                      <a:prstClr val="white"/>
                    </a:solidFill>
                    <a:latin typeface="Arial" panose="020B0604020202020204" pitchFamily="34" charset="0"/>
                    <a:cs typeface="Arial" panose="020B0604020202020204" pitchFamily="34" charset="0"/>
                    <a:sym typeface="Arial"/>
                  </a:endParaRPr>
                </a:p>
              </p:txBody>
            </p:sp>
          </p:grpSp>
          <p:sp>
            <p:nvSpPr>
              <p:cNvPr id="30" name="Rectangle 29">
                <a:extLst>
                  <a:ext uri="{FF2B5EF4-FFF2-40B4-BE49-F238E27FC236}">
                    <a16:creationId xmlns:a16="http://schemas.microsoft.com/office/drawing/2014/main" id="{D53E6769-7270-ADAA-2474-4A552529BA6B}"/>
                  </a:ext>
                </a:extLst>
              </p:cNvPr>
              <p:cNvSpPr/>
              <p:nvPr/>
            </p:nvSpPr>
            <p:spPr>
              <a:xfrm>
                <a:off x="5387411" y="3008658"/>
                <a:ext cx="2601587" cy="666513"/>
              </a:xfrm>
              <a:prstGeom prst="rect">
                <a:avLst/>
              </a:prstGeom>
            </p:spPr>
            <p:txBody>
              <a:bodyPr wrap="square">
                <a:spAutoFit/>
              </a:bodyPr>
              <a:lstStyle/>
              <a:p>
                <a:pPr defTabSz="975321" hangingPunct="1">
                  <a:defRPr/>
                </a:pPr>
                <a:endParaRPr lang="en-US" sz="1280" b="0" kern="1200" dirty="0">
                  <a:solidFill>
                    <a:prstClr val="black"/>
                  </a:solidFill>
                  <a:latin typeface="Arial" panose="020B0604020202020204" pitchFamily="34" charset="0"/>
                  <a:ea typeface="+mn-ea"/>
                  <a:cs typeface="Arial" panose="020B0604020202020204" pitchFamily="34" charset="0"/>
                  <a:sym typeface="Arial"/>
                </a:endParaRPr>
              </a:p>
            </p:txBody>
          </p:sp>
        </p:grpSp>
        <p:grpSp>
          <p:nvGrpSpPr>
            <p:cNvPr id="9" name="Group 8">
              <a:extLst>
                <a:ext uri="{FF2B5EF4-FFF2-40B4-BE49-F238E27FC236}">
                  <a16:creationId xmlns:a16="http://schemas.microsoft.com/office/drawing/2014/main" id="{5FBD07E9-36C5-6FF0-4A1F-51DD694EDC7F}"/>
                </a:ext>
              </a:extLst>
            </p:cNvPr>
            <p:cNvGrpSpPr/>
            <p:nvPr/>
          </p:nvGrpSpPr>
          <p:grpSpPr>
            <a:xfrm>
              <a:off x="5620012" y="1123415"/>
              <a:ext cx="1436077" cy="3392265"/>
              <a:chOff x="5252124" y="2265138"/>
              <a:chExt cx="2872154" cy="3358951"/>
            </a:xfrm>
          </p:grpSpPr>
          <p:grpSp>
            <p:nvGrpSpPr>
              <p:cNvPr id="25" name="Group 24">
                <a:extLst>
                  <a:ext uri="{FF2B5EF4-FFF2-40B4-BE49-F238E27FC236}">
                    <a16:creationId xmlns:a16="http://schemas.microsoft.com/office/drawing/2014/main" id="{2C582A56-0702-329F-AD95-FF544DF86D50}"/>
                  </a:ext>
                </a:extLst>
              </p:cNvPr>
              <p:cNvGrpSpPr/>
              <p:nvPr/>
            </p:nvGrpSpPr>
            <p:grpSpPr>
              <a:xfrm>
                <a:off x="5252124" y="2265138"/>
                <a:ext cx="2872154" cy="3358951"/>
                <a:chOff x="5392615" y="2009372"/>
                <a:chExt cx="2872154" cy="3643200"/>
              </a:xfrm>
              <a:effectLst>
                <a:outerShdw blurRad="127000" dist="38100" dir="5400000" algn="t" rotWithShape="0">
                  <a:prstClr val="black">
                    <a:alpha val="40000"/>
                  </a:prstClr>
                </a:outerShdw>
              </a:effectLst>
            </p:grpSpPr>
            <p:sp>
              <p:nvSpPr>
                <p:cNvPr id="27" name="Rectangle: Rounded Corners 239">
                  <a:extLst>
                    <a:ext uri="{FF2B5EF4-FFF2-40B4-BE49-F238E27FC236}">
                      <a16:creationId xmlns:a16="http://schemas.microsoft.com/office/drawing/2014/main" id="{902497ED-345A-E6F9-B373-BFCCBEB5A531}"/>
                    </a:ext>
                  </a:extLst>
                </p:cNvPr>
                <p:cNvSpPr/>
                <p:nvPr/>
              </p:nvSpPr>
              <p:spPr>
                <a:xfrm>
                  <a:off x="5392615" y="2009372"/>
                  <a:ext cx="2872154" cy="3643200"/>
                </a:xfrm>
                <a:prstGeom prst="roundRect">
                  <a:avLst>
                    <a:gd name="adj" fmla="val 8504"/>
                  </a:avLst>
                </a:prstGeom>
                <a:solidFill>
                  <a:srgbClr val="EFB52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defTabSz="1300428" hangingPunct="1">
                    <a:buClr>
                      <a:srgbClr val="000000"/>
                    </a:buClr>
                    <a:defRPr/>
                  </a:pPr>
                  <a:r>
                    <a:rPr lang="en-ID" sz="1280" kern="1200" dirty="0">
                      <a:solidFill>
                        <a:srgbClr val="000000"/>
                      </a:solidFill>
                      <a:latin typeface="Arial" panose="020B0604020202020204" pitchFamily="34" charset="0"/>
                      <a:ea typeface="Teko"/>
                      <a:cs typeface="Arial" panose="020B0604020202020204" pitchFamily="34" charset="0"/>
                      <a:sym typeface="Teko"/>
                    </a:rPr>
                    <a:t>KEMANDIRIAN KRIPTOGRAFI NASIONAL</a:t>
                  </a:r>
                  <a:endParaRPr lang="es" sz="1280" kern="1200" dirty="0">
                    <a:solidFill>
                      <a:srgbClr val="000000"/>
                    </a:solidFill>
                    <a:latin typeface="Arial" panose="020B0604020202020204" pitchFamily="34" charset="0"/>
                    <a:ea typeface="Teko"/>
                    <a:cs typeface="Arial" panose="020B0604020202020204" pitchFamily="34" charset="0"/>
                    <a:sym typeface="Teko"/>
                  </a:endParaRPr>
                </a:p>
              </p:txBody>
            </p:sp>
            <p:sp>
              <p:nvSpPr>
                <p:cNvPr id="28" name="Rectangle: Rounded Corners 241">
                  <a:extLst>
                    <a:ext uri="{FF2B5EF4-FFF2-40B4-BE49-F238E27FC236}">
                      <a16:creationId xmlns:a16="http://schemas.microsoft.com/office/drawing/2014/main" id="{6626C635-7439-9111-978C-AE140952DFA0}"/>
                    </a:ext>
                  </a:extLst>
                </p:cNvPr>
                <p:cNvSpPr/>
                <p:nvPr/>
              </p:nvSpPr>
              <p:spPr>
                <a:xfrm>
                  <a:off x="5523168" y="2174972"/>
                  <a:ext cx="2611049" cy="3312000"/>
                </a:xfrm>
                <a:prstGeom prst="roundRect">
                  <a:avLst>
                    <a:gd name="adj" fmla="val 850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21" hangingPunct="1">
                    <a:defRPr/>
                  </a:pPr>
                  <a:endParaRPr lang="en-ID" sz="1280" b="0" kern="1200">
                    <a:solidFill>
                      <a:prstClr val="white"/>
                    </a:solidFill>
                    <a:latin typeface="Arial" panose="020B0604020202020204" pitchFamily="34" charset="0"/>
                    <a:cs typeface="Arial" panose="020B0604020202020204" pitchFamily="34" charset="0"/>
                    <a:sym typeface="Arial"/>
                  </a:endParaRPr>
                </a:p>
              </p:txBody>
            </p:sp>
          </p:grpSp>
          <p:sp>
            <p:nvSpPr>
              <p:cNvPr id="26" name="Rectangle 25">
                <a:extLst>
                  <a:ext uri="{FF2B5EF4-FFF2-40B4-BE49-F238E27FC236}">
                    <a16:creationId xmlns:a16="http://schemas.microsoft.com/office/drawing/2014/main" id="{4E242EDA-B315-41D6-6173-6EAA1F45762A}"/>
                  </a:ext>
                </a:extLst>
              </p:cNvPr>
              <p:cNvSpPr/>
              <p:nvPr/>
            </p:nvSpPr>
            <p:spPr>
              <a:xfrm>
                <a:off x="5387411" y="3008658"/>
                <a:ext cx="2601585" cy="666513"/>
              </a:xfrm>
              <a:prstGeom prst="rect">
                <a:avLst/>
              </a:prstGeom>
            </p:spPr>
            <p:txBody>
              <a:bodyPr wrap="square">
                <a:spAutoFit/>
              </a:bodyPr>
              <a:lstStyle/>
              <a:p>
                <a:pPr defTabSz="975321" hangingPunct="1">
                  <a:defRPr/>
                </a:pPr>
                <a:endParaRPr lang="en-US" sz="1280" b="0" kern="1200" dirty="0">
                  <a:solidFill>
                    <a:prstClr val="black"/>
                  </a:solidFill>
                  <a:latin typeface="Arial" panose="020B0604020202020204" pitchFamily="34" charset="0"/>
                  <a:ea typeface="+mn-ea"/>
                  <a:cs typeface="Arial" panose="020B0604020202020204" pitchFamily="34" charset="0"/>
                  <a:sym typeface="Arial"/>
                </a:endParaRPr>
              </a:p>
            </p:txBody>
          </p:sp>
        </p:grpSp>
        <p:grpSp>
          <p:nvGrpSpPr>
            <p:cNvPr id="10" name="Group 9">
              <a:extLst>
                <a:ext uri="{FF2B5EF4-FFF2-40B4-BE49-F238E27FC236}">
                  <a16:creationId xmlns:a16="http://schemas.microsoft.com/office/drawing/2014/main" id="{A83290F7-3388-F8E8-521F-8633DAAED8C2}"/>
                </a:ext>
              </a:extLst>
            </p:cNvPr>
            <p:cNvGrpSpPr/>
            <p:nvPr/>
          </p:nvGrpSpPr>
          <p:grpSpPr>
            <a:xfrm>
              <a:off x="7152280" y="1143308"/>
              <a:ext cx="1436077" cy="3392265"/>
              <a:chOff x="5252124" y="2265138"/>
              <a:chExt cx="2872154" cy="3358951"/>
            </a:xfrm>
          </p:grpSpPr>
          <p:grpSp>
            <p:nvGrpSpPr>
              <p:cNvPr id="21" name="Group 20">
                <a:extLst>
                  <a:ext uri="{FF2B5EF4-FFF2-40B4-BE49-F238E27FC236}">
                    <a16:creationId xmlns:a16="http://schemas.microsoft.com/office/drawing/2014/main" id="{1933EA90-DD2B-3CE0-CA3D-3E07B58E5A33}"/>
                  </a:ext>
                </a:extLst>
              </p:cNvPr>
              <p:cNvGrpSpPr/>
              <p:nvPr/>
            </p:nvGrpSpPr>
            <p:grpSpPr>
              <a:xfrm>
                <a:off x="5252124" y="2265138"/>
                <a:ext cx="2872154" cy="3358951"/>
                <a:chOff x="5392615" y="2009372"/>
                <a:chExt cx="2872154" cy="3643200"/>
              </a:xfrm>
              <a:effectLst>
                <a:outerShdw blurRad="127000" dist="38100" dir="5400000" algn="t" rotWithShape="0">
                  <a:prstClr val="black">
                    <a:alpha val="40000"/>
                  </a:prstClr>
                </a:outerShdw>
              </a:effectLst>
            </p:grpSpPr>
            <p:sp>
              <p:nvSpPr>
                <p:cNvPr id="23" name="Rectangle: Rounded Corners 239">
                  <a:extLst>
                    <a:ext uri="{FF2B5EF4-FFF2-40B4-BE49-F238E27FC236}">
                      <a16:creationId xmlns:a16="http://schemas.microsoft.com/office/drawing/2014/main" id="{4A218A8D-5871-9B77-D698-6122D7BD7C82}"/>
                    </a:ext>
                  </a:extLst>
                </p:cNvPr>
                <p:cNvSpPr/>
                <p:nvPr/>
              </p:nvSpPr>
              <p:spPr>
                <a:xfrm>
                  <a:off x="5392615" y="2009372"/>
                  <a:ext cx="2872154" cy="3643200"/>
                </a:xfrm>
                <a:prstGeom prst="roundRect">
                  <a:avLst>
                    <a:gd name="adj" fmla="val 8504"/>
                  </a:avLst>
                </a:prstGeom>
                <a:solidFill>
                  <a:srgbClr val="EFB52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defTabSz="1300428" hangingPunct="1">
                    <a:buClr>
                      <a:srgbClr val="000000"/>
                    </a:buClr>
                    <a:defRPr/>
                  </a:pPr>
                  <a:r>
                    <a:rPr lang="es" sz="1280" kern="1200" dirty="0">
                      <a:solidFill>
                        <a:srgbClr val="000000"/>
                      </a:solidFill>
                      <a:latin typeface="Arial" panose="020B0604020202020204" pitchFamily="34" charset="0"/>
                      <a:ea typeface="Teko"/>
                      <a:cs typeface="Arial" panose="020B0604020202020204" pitchFamily="34" charset="0"/>
                      <a:sym typeface="Teko"/>
                    </a:rPr>
                    <a:t>PENINGKATAN </a:t>
                  </a:r>
                </a:p>
                <a:p>
                  <a:pPr defTabSz="1300428" hangingPunct="1">
                    <a:buClr>
                      <a:srgbClr val="000000"/>
                    </a:buClr>
                    <a:defRPr/>
                  </a:pPr>
                  <a:r>
                    <a:rPr lang="es" sz="1280" kern="1200" dirty="0">
                      <a:solidFill>
                        <a:srgbClr val="000000"/>
                      </a:solidFill>
                      <a:latin typeface="Arial" panose="020B0604020202020204" pitchFamily="34" charset="0"/>
                      <a:ea typeface="Teko"/>
                      <a:cs typeface="Arial" panose="020B0604020202020204" pitchFamily="34" charset="0"/>
                      <a:sym typeface="Teko"/>
                    </a:rPr>
                    <a:t>KAPABILITAS,</a:t>
                  </a:r>
                </a:p>
                <a:p>
                  <a:pPr defTabSz="1300428" hangingPunct="1">
                    <a:buClr>
                      <a:srgbClr val="000000"/>
                    </a:buClr>
                    <a:defRPr/>
                  </a:pPr>
                  <a:r>
                    <a:rPr lang="es" sz="1280" kern="1200" dirty="0">
                      <a:solidFill>
                        <a:srgbClr val="000000"/>
                      </a:solidFill>
                      <a:latin typeface="Arial" panose="020B0604020202020204" pitchFamily="34" charset="0"/>
                      <a:ea typeface="Teko"/>
                      <a:cs typeface="Arial" panose="020B0604020202020204" pitchFamily="34" charset="0"/>
                      <a:sym typeface="Teko"/>
                    </a:rPr>
                    <a:t>KAPASITAS, &amp; </a:t>
                  </a:r>
                  <a:r>
                    <a:rPr lang="en-ID" sz="1280" kern="1200" dirty="0">
                      <a:solidFill>
                        <a:srgbClr val="000000"/>
                      </a:solidFill>
                      <a:latin typeface="Arial" panose="020B0604020202020204" pitchFamily="34" charset="0"/>
                      <a:ea typeface="Teko"/>
                      <a:cs typeface="Arial" panose="020B0604020202020204" pitchFamily="34" charset="0"/>
                      <a:sym typeface="Teko"/>
                    </a:rPr>
                    <a:t>KUALITAS</a:t>
                  </a:r>
                  <a:endParaRPr lang="es" sz="1280" kern="1200" dirty="0">
                    <a:solidFill>
                      <a:srgbClr val="000000"/>
                    </a:solidFill>
                    <a:latin typeface="Arial" panose="020B0604020202020204" pitchFamily="34" charset="0"/>
                    <a:ea typeface="Teko"/>
                    <a:cs typeface="Arial" panose="020B0604020202020204" pitchFamily="34" charset="0"/>
                    <a:sym typeface="Teko"/>
                  </a:endParaRPr>
                </a:p>
              </p:txBody>
            </p:sp>
            <p:sp>
              <p:nvSpPr>
                <p:cNvPr id="24" name="Rectangle: Rounded Corners 241">
                  <a:extLst>
                    <a:ext uri="{FF2B5EF4-FFF2-40B4-BE49-F238E27FC236}">
                      <a16:creationId xmlns:a16="http://schemas.microsoft.com/office/drawing/2014/main" id="{D94A0D38-9884-5034-3995-8C8FC5E1C781}"/>
                    </a:ext>
                  </a:extLst>
                </p:cNvPr>
                <p:cNvSpPr/>
                <p:nvPr/>
              </p:nvSpPr>
              <p:spPr>
                <a:xfrm>
                  <a:off x="5523168" y="2174972"/>
                  <a:ext cx="2611049" cy="3312000"/>
                </a:xfrm>
                <a:prstGeom prst="roundRect">
                  <a:avLst>
                    <a:gd name="adj" fmla="val 850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21" hangingPunct="1">
                    <a:defRPr/>
                  </a:pPr>
                  <a:endParaRPr lang="en-ID" sz="1280" b="0" kern="1200">
                    <a:solidFill>
                      <a:prstClr val="white"/>
                    </a:solidFill>
                    <a:latin typeface="Arial" panose="020B0604020202020204" pitchFamily="34" charset="0"/>
                    <a:cs typeface="Arial" panose="020B0604020202020204" pitchFamily="34" charset="0"/>
                    <a:sym typeface="Arial"/>
                  </a:endParaRPr>
                </a:p>
              </p:txBody>
            </p:sp>
          </p:grpSp>
          <p:sp>
            <p:nvSpPr>
              <p:cNvPr id="22" name="Rectangle 21">
                <a:extLst>
                  <a:ext uri="{FF2B5EF4-FFF2-40B4-BE49-F238E27FC236}">
                    <a16:creationId xmlns:a16="http://schemas.microsoft.com/office/drawing/2014/main" id="{7E195F3F-36C9-B4E3-32B1-FB2B4940D2A0}"/>
                  </a:ext>
                </a:extLst>
              </p:cNvPr>
              <p:cNvSpPr/>
              <p:nvPr/>
            </p:nvSpPr>
            <p:spPr>
              <a:xfrm>
                <a:off x="5387411" y="3008658"/>
                <a:ext cx="2601585" cy="666513"/>
              </a:xfrm>
              <a:prstGeom prst="rect">
                <a:avLst/>
              </a:prstGeom>
            </p:spPr>
            <p:txBody>
              <a:bodyPr wrap="square">
                <a:spAutoFit/>
              </a:bodyPr>
              <a:lstStyle/>
              <a:p>
                <a:pPr defTabSz="975321" hangingPunct="1">
                  <a:defRPr/>
                </a:pPr>
                <a:endParaRPr lang="en-US" sz="1280" b="0" kern="1200" dirty="0">
                  <a:solidFill>
                    <a:prstClr val="black"/>
                  </a:solidFill>
                  <a:latin typeface="Arial" panose="020B0604020202020204" pitchFamily="34" charset="0"/>
                  <a:ea typeface="+mn-ea"/>
                  <a:cs typeface="Arial" panose="020B0604020202020204" pitchFamily="34" charset="0"/>
                  <a:sym typeface="Arial"/>
                </a:endParaRPr>
              </a:p>
            </p:txBody>
          </p:sp>
        </p:grpSp>
        <p:grpSp>
          <p:nvGrpSpPr>
            <p:cNvPr id="11" name="Group 10">
              <a:extLst>
                <a:ext uri="{FF2B5EF4-FFF2-40B4-BE49-F238E27FC236}">
                  <a16:creationId xmlns:a16="http://schemas.microsoft.com/office/drawing/2014/main" id="{CB80B695-6130-4F91-095E-774B135FE8E3}"/>
                </a:ext>
              </a:extLst>
            </p:cNvPr>
            <p:cNvGrpSpPr/>
            <p:nvPr/>
          </p:nvGrpSpPr>
          <p:grpSpPr>
            <a:xfrm>
              <a:off x="8659813" y="1137748"/>
              <a:ext cx="1436077" cy="3392265"/>
              <a:chOff x="5151015" y="2261396"/>
              <a:chExt cx="2872154" cy="3358951"/>
            </a:xfrm>
          </p:grpSpPr>
          <p:grpSp>
            <p:nvGrpSpPr>
              <p:cNvPr id="17" name="Group 16">
                <a:extLst>
                  <a:ext uri="{FF2B5EF4-FFF2-40B4-BE49-F238E27FC236}">
                    <a16:creationId xmlns:a16="http://schemas.microsoft.com/office/drawing/2014/main" id="{B254DD85-2657-F6D3-C811-5540AD2A5460}"/>
                  </a:ext>
                </a:extLst>
              </p:cNvPr>
              <p:cNvGrpSpPr/>
              <p:nvPr/>
            </p:nvGrpSpPr>
            <p:grpSpPr>
              <a:xfrm>
                <a:off x="5151015" y="2261396"/>
                <a:ext cx="2872154" cy="3358951"/>
                <a:chOff x="5291506" y="2005313"/>
                <a:chExt cx="2872154" cy="3643200"/>
              </a:xfrm>
              <a:effectLst>
                <a:outerShdw blurRad="127000" dist="38100" dir="5400000" algn="t" rotWithShape="0">
                  <a:prstClr val="black">
                    <a:alpha val="40000"/>
                  </a:prstClr>
                </a:outerShdw>
              </a:effectLst>
            </p:grpSpPr>
            <p:sp>
              <p:nvSpPr>
                <p:cNvPr id="19" name="Rectangle: Rounded Corners 239">
                  <a:extLst>
                    <a:ext uri="{FF2B5EF4-FFF2-40B4-BE49-F238E27FC236}">
                      <a16:creationId xmlns:a16="http://schemas.microsoft.com/office/drawing/2014/main" id="{75DAE253-5E0F-7C04-9576-F30F57BC15E2}"/>
                    </a:ext>
                  </a:extLst>
                </p:cNvPr>
                <p:cNvSpPr/>
                <p:nvPr/>
              </p:nvSpPr>
              <p:spPr>
                <a:xfrm>
                  <a:off x="5291506" y="2005313"/>
                  <a:ext cx="2872154" cy="3643200"/>
                </a:xfrm>
                <a:prstGeom prst="roundRect">
                  <a:avLst>
                    <a:gd name="adj" fmla="val 8504"/>
                  </a:avLst>
                </a:prstGeom>
                <a:solidFill>
                  <a:srgbClr val="EFB5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00428" hangingPunct="1">
                    <a:buClr>
                      <a:srgbClr val="000000"/>
                    </a:buClr>
                    <a:defRPr/>
                  </a:pPr>
                  <a:r>
                    <a:rPr lang="en-ID" sz="1280" kern="1200" dirty="0">
                      <a:solidFill>
                        <a:srgbClr val="000000"/>
                      </a:solidFill>
                      <a:latin typeface="Arial" panose="020B0604020202020204" pitchFamily="34" charset="0"/>
                      <a:ea typeface="Teko"/>
                      <a:cs typeface="Arial" panose="020B0604020202020204" pitchFamily="34" charset="0"/>
                      <a:sym typeface="Teko"/>
                    </a:rPr>
                    <a:t>KEBIJAKAN KEAMANAN SIBER</a:t>
                  </a:r>
                  <a:endParaRPr lang="es" sz="1280" kern="1200" dirty="0">
                    <a:solidFill>
                      <a:srgbClr val="000000"/>
                    </a:solidFill>
                    <a:latin typeface="Arial" panose="020B0604020202020204" pitchFamily="34" charset="0"/>
                    <a:ea typeface="Teko"/>
                    <a:cs typeface="Arial" panose="020B0604020202020204" pitchFamily="34" charset="0"/>
                    <a:sym typeface="Teko"/>
                  </a:endParaRPr>
                </a:p>
              </p:txBody>
            </p:sp>
            <p:sp>
              <p:nvSpPr>
                <p:cNvPr id="20" name="Rectangle: Rounded Corners 241">
                  <a:extLst>
                    <a:ext uri="{FF2B5EF4-FFF2-40B4-BE49-F238E27FC236}">
                      <a16:creationId xmlns:a16="http://schemas.microsoft.com/office/drawing/2014/main" id="{0FA1B702-929E-58F4-538F-154FC2CEB9CC}"/>
                    </a:ext>
                  </a:extLst>
                </p:cNvPr>
                <p:cNvSpPr/>
                <p:nvPr/>
              </p:nvSpPr>
              <p:spPr>
                <a:xfrm>
                  <a:off x="5375687" y="2174970"/>
                  <a:ext cx="2611049" cy="3312000"/>
                </a:xfrm>
                <a:prstGeom prst="roundRect">
                  <a:avLst>
                    <a:gd name="adj" fmla="val 850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21" hangingPunct="1">
                    <a:defRPr/>
                  </a:pPr>
                  <a:endParaRPr lang="en-ID" sz="1280" b="0" kern="1200">
                    <a:solidFill>
                      <a:prstClr val="white"/>
                    </a:solidFill>
                    <a:latin typeface="Arial" panose="020B0604020202020204" pitchFamily="34" charset="0"/>
                    <a:cs typeface="Arial" panose="020B0604020202020204" pitchFamily="34" charset="0"/>
                    <a:sym typeface="Arial"/>
                  </a:endParaRPr>
                </a:p>
              </p:txBody>
            </p:sp>
          </p:grpSp>
          <p:sp>
            <p:nvSpPr>
              <p:cNvPr id="18" name="Rectangle 17">
                <a:extLst>
                  <a:ext uri="{FF2B5EF4-FFF2-40B4-BE49-F238E27FC236}">
                    <a16:creationId xmlns:a16="http://schemas.microsoft.com/office/drawing/2014/main" id="{C092273C-1C51-65A6-28CD-2E11FC04B357}"/>
                  </a:ext>
                </a:extLst>
              </p:cNvPr>
              <p:cNvSpPr/>
              <p:nvPr/>
            </p:nvSpPr>
            <p:spPr>
              <a:xfrm>
                <a:off x="5387410" y="3008657"/>
                <a:ext cx="2601585" cy="666513"/>
              </a:xfrm>
              <a:prstGeom prst="rect">
                <a:avLst/>
              </a:prstGeom>
            </p:spPr>
            <p:txBody>
              <a:bodyPr wrap="square">
                <a:spAutoFit/>
              </a:bodyPr>
              <a:lstStyle/>
              <a:p>
                <a:pPr defTabSz="975321" hangingPunct="1">
                  <a:defRPr/>
                </a:pPr>
                <a:endParaRPr lang="en-US" sz="1280" b="0" kern="1200" dirty="0">
                  <a:solidFill>
                    <a:prstClr val="black"/>
                  </a:solidFill>
                  <a:latin typeface="Arial" panose="020B0604020202020204" pitchFamily="34" charset="0"/>
                  <a:ea typeface="+mn-ea"/>
                  <a:cs typeface="Arial" panose="020B0604020202020204" pitchFamily="34" charset="0"/>
                  <a:sym typeface="Arial"/>
                </a:endParaRPr>
              </a:p>
            </p:txBody>
          </p:sp>
        </p:grpSp>
        <p:grpSp>
          <p:nvGrpSpPr>
            <p:cNvPr id="12" name="Group 11">
              <a:extLst>
                <a:ext uri="{FF2B5EF4-FFF2-40B4-BE49-F238E27FC236}">
                  <a16:creationId xmlns:a16="http://schemas.microsoft.com/office/drawing/2014/main" id="{E2504528-9A43-1A9F-A771-6C333EC324F7}"/>
                </a:ext>
              </a:extLst>
            </p:cNvPr>
            <p:cNvGrpSpPr/>
            <p:nvPr/>
          </p:nvGrpSpPr>
          <p:grpSpPr>
            <a:xfrm>
              <a:off x="10123362" y="1141526"/>
              <a:ext cx="1538125" cy="3392265"/>
              <a:chOff x="5062560" y="2265138"/>
              <a:chExt cx="3387482" cy="3358951"/>
            </a:xfrm>
          </p:grpSpPr>
          <p:grpSp>
            <p:nvGrpSpPr>
              <p:cNvPr id="13" name="Group 12">
                <a:extLst>
                  <a:ext uri="{FF2B5EF4-FFF2-40B4-BE49-F238E27FC236}">
                    <a16:creationId xmlns:a16="http://schemas.microsoft.com/office/drawing/2014/main" id="{F683CC8D-7DEF-9266-E0D6-6B8BC8B29787}"/>
                  </a:ext>
                </a:extLst>
              </p:cNvPr>
              <p:cNvGrpSpPr/>
              <p:nvPr/>
            </p:nvGrpSpPr>
            <p:grpSpPr>
              <a:xfrm>
                <a:off x="5062560" y="2265138"/>
                <a:ext cx="3387482" cy="3358951"/>
                <a:chOff x="5203051" y="2009372"/>
                <a:chExt cx="3387482" cy="3643200"/>
              </a:xfrm>
              <a:effectLst>
                <a:outerShdw blurRad="127000" dist="38100" dir="5400000" algn="t" rotWithShape="0">
                  <a:prstClr val="black">
                    <a:alpha val="40000"/>
                  </a:prstClr>
                </a:outerShdw>
              </a:effectLst>
            </p:grpSpPr>
            <p:sp>
              <p:nvSpPr>
                <p:cNvPr id="15" name="Rectangle: Rounded Corners 239">
                  <a:extLst>
                    <a:ext uri="{FF2B5EF4-FFF2-40B4-BE49-F238E27FC236}">
                      <a16:creationId xmlns:a16="http://schemas.microsoft.com/office/drawing/2014/main" id="{057DDAE1-A5F1-4DDA-A10F-89E799EAAED6}"/>
                    </a:ext>
                  </a:extLst>
                </p:cNvPr>
                <p:cNvSpPr/>
                <p:nvPr/>
              </p:nvSpPr>
              <p:spPr>
                <a:xfrm>
                  <a:off x="5203051" y="2009372"/>
                  <a:ext cx="3387482" cy="3643200"/>
                </a:xfrm>
                <a:prstGeom prst="roundRect">
                  <a:avLst>
                    <a:gd name="adj" fmla="val 8504"/>
                  </a:avLst>
                </a:prstGeom>
                <a:solidFill>
                  <a:srgbClr val="EFB5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00428" hangingPunct="1">
                    <a:buClr>
                      <a:srgbClr val="000000"/>
                    </a:buClr>
                    <a:defRPr/>
                  </a:pPr>
                  <a:r>
                    <a:rPr lang="es" sz="1138" kern="1200" dirty="0">
                      <a:solidFill>
                        <a:srgbClr val="000000"/>
                      </a:solidFill>
                      <a:latin typeface="Arial" panose="020B0604020202020204" pitchFamily="34" charset="0"/>
                      <a:ea typeface="Teko"/>
                      <a:cs typeface="Arial" panose="020B0604020202020204" pitchFamily="34" charset="0"/>
                      <a:sym typeface="Teko"/>
                    </a:rPr>
                    <a:t>KERJA SAMA INTERNASIONAL</a:t>
                  </a:r>
                </a:p>
              </p:txBody>
            </p:sp>
            <p:sp>
              <p:nvSpPr>
                <p:cNvPr id="16" name="Rectangle: Rounded Corners 241">
                  <a:extLst>
                    <a:ext uri="{FF2B5EF4-FFF2-40B4-BE49-F238E27FC236}">
                      <a16:creationId xmlns:a16="http://schemas.microsoft.com/office/drawing/2014/main" id="{EBA88808-5630-1E72-FE0E-3E92166EEADC}"/>
                    </a:ext>
                  </a:extLst>
                </p:cNvPr>
                <p:cNvSpPr/>
                <p:nvPr/>
              </p:nvSpPr>
              <p:spPr>
                <a:xfrm>
                  <a:off x="5354394" y="2174972"/>
                  <a:ext cx="3021428" cy="3312000"/>
                </a:xfrm>
                <a:prstGeom prst="roundRect">
                  <a:avLst>
                    <a:gd name="adj" fmla="val 850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21" hangingPunct="1">
                    <a:defRPr/>
                  </a:pPr>
                  <a:endParaRPr lang="en-ID" sz="1280" b="0" kern="1200">
                    <a:solidFill>
                      <a:prstClr val="white"/>
                    </a:solidFill>
                    <a:latin typeface="Arial" panose="020B0604020202020204" pitchFamily="34" charset="0"/>
                    <a:cs typeface="Arial" panose="020B0604020202020204" pitchFamily="34" charset="0"/>
                    <a:sym typeface="Arial"/>
                  </a:endParaRPr>
                </a:p>
              </p:txBody>
            </p:sp>
          </p:grpSp>
          <p:sp>
            <p:nvSpPr>
              <p:cNvPr id="14" name="Rectangle 13">
                <a:extLst>
                  <a:ext uri="{FF2B5EF4-FFF2-40B4-BE49-F238E27FC236}">
                    <a16:creationId xmlns:a16="http://schemas.microsoft.com/office/drawing/2014/main" id="{573E3149-6C85-4C0B-0800-2390F8FD0C20}"/>
                  </a:ext>
                </a:extLst>
              </p:cNvPr>
              <p:cNvSpPr/>
              <p:nvPr/>
            </p:nvSpPr>
            <p:spPr>
              <a:xfrm>
                <a:off x="5387410" y="3008658"/>
                <a:ext cx="2601587" cy="666513"/>
              </a:xfrm>
              <a:prstGeom prst="rect">
                <a:avLst/>
              </a:prstGeom>
            </p:spPr>
            <p:txBody>
              <a:bodyPr wrap="square">
                <a:spAutoFit/>
              </a:bodyPr>
              <a:lstStyle/>
              <a:p>
                <a:pPr defTabSz="975321" hangingPunct="1">
                  <a:defRPr/>
                </a:pPr>
                <a:endParaRPr lang="en-US" sz="1280" b="0" kern="1200" dirty="0">
                  <a:solidFill>
                    <a:prstClr val="black"/>
                  </a:solidFill>
                  <a:latin typeface="Arial" panose="020B0604020202020204" pitchFamily="34" charset="0"/>
                  <a:ea typeface="+mn-ea"/>
                  <a:cs typeface="Arial" panose="020B0604020202020204" pitchFamily="34" charset="0"/>
                  <a:sym typeface="Arial"/>
                </a:endParaRPr>
              </a:p>
            </p:txBody>
          </p:sp>
        </p:grpSp>
      </p:grpSp>
      <p:grpSp>
        <p:nvGrpSpPr>
          <p:cNvPr id="42" name="Group 41">
            <a:extLst>
              <a:ext uri="{FF2B5EF4-FFF2-40B4-BE49-F238E27FC236}">
                <a16:creationId xmlns:a16="http://schemas.microsoft.com/office/drawing/2014/main" id="{69A82D5E-74DB-B313-3F44-0A1993B8C7A4}"/>
              </a:ext>
            </a:extLst>
          </p:cNvPr>
          <p:cNvGrpSpPr/>
          <p:nvPr/>
        </p:nvGrpSpPr>
        <p:grpSpPr>
          <a:xfrm>
            <a:off x="65328" y="2329755"/>
            <a:ext cx="13028679" cy="2006273"/>
            <a:chOff x="452846" y="2143473"/>
            <a:chExt cx="11485154" cy="4542004"/>
          </a:xfrm>
        </p:grpSpPr>
        <p:grpSp>
          <p:nvGrpSpPr>
            <p:cNvPr id="43" name="그룹 44">
              <a:extLst>
                <a:ext uri="{FF2B5EF4-FFF2-40B4-BE49-F238E27FC236}">
                  <a16:creationId xmlns:a16="http://schemas.microsoft.com/office/drawing/2014/main" id="{6D2B2934-1896-12F5-20F6-AFD4B6A89F21}"/>
                </a:ext>
              </a:extLst>
            </p:cNvPr>
            <p:cNvGrpSpPr/>
            <p:nvPr/>
          </p:nvGrpSpPr>
          <p:grpSpPr>
            <a:xfrm>
              <a:off x="452846" y="2143473"/>
              <a:ext cx="11485154" cy="4542004"/>
              <a:chOff x="5308270" y="2103096"/>
              <a:chExt cx="4253243" cy="4350092"/>
            </a:xfrm>
          </p:grpSpPr>
          <p:sp>
            <p:nvSpPr>
              <p:cNvPr id="45" name="모서리가 둥근 직사각형 45">
                <a:extLst>
                  <a:ext uri="{FF2B5EF4-FFF2-40B4-BE49-F238E27FC236}">
                    <a16:creationId xmlns:a16="http://schemas.microsoft.com/office/drawing/2014/main" id="{0BBD207A-DF03-B7B0-8334-347D82FBEE10}"/>
                  </a:ext>
                </a:extLst>
              </p:cNvPr>
              <p:cNvSpPr/>
              <p:nvPr/>
            </p:nvSpPr>
            <p:spPr>
              <a:xfrm>
                <a:off x="5308270" y="2103096"/>
                <a:ext cx="4253243" cy="4350092"/>
              </a:xfrm>
              <a:prstGeom prst="roundRect">
                <a:avLst>
                  <a:gd name="adj" fmla="val 2149"/>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45" hangingPunct="1">
                  <a:defRPr/>
                </a:pPr>
                <a:endParaRPr lang="ko-KR" altLang="en-US" sz="1920" b="0" kern="1200">
                  <a:solidFill>
                    <a:prstClr val="white"/>
                  </a:solidFill>
                  <a:latin typeface="Arial" panose="020B0604020202020204" pitchFamily="34" charset="0"/>
                  <a:ea typeface="맑은 고딕" panose="020B0503020000020004" pitchFamily="34" charset="-127"/>
                  <a:cs typeface="Arial" panose="020B0604020202020204" pitchFamily="34" charset="0"/>
                  <a:sym typeface="Arial"/>
                </a:endParaRPr>
              </a:p>
            </p:txBody>
          </p:sp>
          <p:sp>
            <p:nvSpPr>
              <p:cNvPr id="46" name="모서리가 둥근 직사각형 46">
                <a:extLst>
                  <a:ext uri="{FF2B5EF4-FFF2-40B4-BE49-F238E27FC236}">
                    <a16:creationId xmlns:a16="http://schemas.microsoft.com/office/drawing/2014/main" id="{36014F17-1017-25AD-519E-CDDD676DC642}"/>
                  </a:ext>
                </a:extLst>
              </p:cNvPr>
              <p:cNvSpPr/>
              <p:nvPr/>
            </p:nvSpPr>
            <p:spPr>
              <a:xfrm>
                <a:off x="5343011" y="2196935"/>
                <a:ext cx="4187582" cy="4192174"/>
              </a:xfrm>
              <a:prstGeom prst="roundRect">
                <a:avLst>
                  <a:gd name="adj" fmla="val 2149"/>
                </a:avLst>
              </a:prstGeom>
              <a:solidFill>
                <a:schemeClr val="bg1"/>
              </a:solidFill>
              <a:ln>
                <a:noFill/>
              </a:ln>
              <a:effectLst/>
              <a:scene3d>
                <a:camera prst="orthographicFront"/>
                <a:lightRig rig="soft" dir="t">
                  <a:rot lat="0" lon="0" rev="17400000"/>
                </a:lightRig>
              </a:scene3d>
              <a:sp3d prstMaterial="matte">
                <a:bevelT w="381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45" hangingPunct="1">
                  <a:defRPr/>
                </a:pPr>
                <a:endParaRPr lang="ko-KR" altLang="en-US" sz="1920" b="0" kern="1200">
                  <a:solidFill>
                    <a:prstClr val="white"/>
                  </a:solidFill>
                  <a:latin typeface="Arial" panose="020B0604020202020204" pitchFamily="34" charset="0"/>
                  <a:ea typeface="맑은 고딕" panose="020B0503020000020004" pitchFamily="34" charset="-127"/>
                  <a:cs typeface="Arial" panose="020B0604020202020204" pitchFamily="34" charset="0"/>
                  <a:sym typeface="Arial"/>
                </a:endParaRPr>
              </a:p>
            </p:txBody>
          </p:sp>
        </p:grpSp>
        <p:pic>
          <p:nvPicPr>
            <p:cNvPr id="44" name="Picture 4" descr="그리드">
              <a:extLst>
                <a:ext uri="{FF2B5EF4-FFF2-40B4-BE49-F238E27FC236}">
                  <a16:creationId xmlns:a16="http://schemas.microsoft.com/office/drawing/2014/main" id="{52F1B32B-7ADF-96B8-9569-11822BE9FFFC}"/>
                </a:ext>
              </a:extLst>
            </p:cNvPr>
            <p:cNvPicPr>
              <a:picLocks noChangeAspect="1" noChangeArrowheads="1"/>
            </p:cNvPicPr>
            <p:nvPr/>
          </p:nvPicPr>
          <p:blipFill>
            <a:blip r:embed="rId2" cstate="email">
              <a:lum bright="63000"/>
            </a:blip>
            <a:srcRect t="41528"/>
            <a:stretch>
              <a:fillRect/>
            </a:stretch>
          </p:blipFill>
          <p:spPr bwMode="auto">
            <a:xfrm>
              <a:off x="546657" y="3564061"/>
              <a:ext cx="11307848" cy="3054510"/>
            </a:xfrm>
            <a:prstGeom prst="rect">
              <a:avLst/>
            </a:prstGeom>
            <a:noFill/>
          </p:spPr>
        </p:pic>
      </p:grpSp>
      <p:sp>
        <p:nvSpPr>
          <p:cNvPr id="47" name="Parallelogram 46">
            <a:extLst>
              <a:ext uri="{FF2B5EF4-FFF2-40B4-BE49-F238E27FC236}">
                <a16:creationId xmlns:a16="http://schemas.microsoft.com/office/drawing/2014/main" id="{E340050D-CA2F-34F6-2E9D-DD88A479C6CB}"/>
              </a:ext>
            </a:extLst>
          </p:cNvPr>
          <p:cNvSpPr/>
          <p:nvPr/>
        </p:nvSpPr>
        <p:spPr>
          <a:xfrm rot="10800000" flipV="1">
            <a:off x="65321" y="2200480"/>
            <a:ext cx="2211059" cy="328533"/>
          </a:xfrm>
          <a:prstGeom prst="parallelogram">
            <a:avLst>
              <a:gd name="adj" fmla="val 95177"/>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21" hangingPunct="1">
              <a:defRPr/>
            </a:pPr>
            <a:r>
              <a:rPr lang="en-ID" sz="2560" kern="1200" dirty="0">
                <a:solidFill>
                  <a:prstClr val="white"/>
                </a:solidFill>
                <a:latin typeface="Arial" panose="020B0604020202020204" pitchFamily="34" charset="0"/>
                <a:cs typeface="Arial" panose="020B0604020202020204" pitchFamily="34" charset="0"/>
                <a:sym typeface="Arial"/>
              </a:rPr>
              <a:t>TUJUAN</a:t>
            </a:r>
          </a:p>
        </p:txBody>
      </p:sp>
      <p:sp>
        <p:nvSpPr>
          <p:cNvPr id="48" name="Rectangle: Rounded Corners 239">
            <a:extLst>
              <a:ext uri="{FF2B5EF4-FFF2-40B4-BE49-F238E27FC236}">
                <a16:creationId xmlns:a16="http://schemas.microsoft.com/office/drawing/2014/main" id="{A3EAE062-EAA5-1827-133F-19799F1BAF30}"/>
              </a:ext>
            </a:extLst>
          </p:cNvPr>
          <p:cNvSpPr/>
          <p:nvPr/>
        </p:nvSpPr>
        <p:spPr>
          <a:xfrm>
            <a:off x="3314485" y="4571160"/>
            <a:ext cx="9629245" cy="1015964"/>
          </a:xfrm>
          <a:prstGeom prst="roundRect">
            <a:avLst>
              <a:gd name="adj" fmla="val 850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300428" hangingPunct="1">
              <a:buClr>
                <a:srgbClr val="000000"/>
              </a:buClr>
              <a:defRPr/>
            </a:pPr>
            <a:r>
              <a:rPr lang="en-US" sz="2667" kern="1200" dirty="0">
                <a:solidFill>
                  <a:prstClr val="white"/>
                </a:solidFill>
                <a:latin typeface="Arial" panose="020B0604020202020204" pitchFamily="34" charset="0"/>
                <a:cs typeface="Arial" panose="020B0604020202020204" pitchFamily="34" charset="0"/>
                <a:sym typeface="Arial"/>
              </a:rPr>
              <a:t>   </a:t>
            </a:r>
            <a:r>
              <a:rPr lang="en-US" sz="2667" kern="1200" dirty="0" err="1">
                <a:solidFill>
                  <a:prstClr val="white"/>
                </a:solidFill>
                <a:latin typeface="Arial" panose="020B0604020202020204" pitchFamily="34" charset="0"/>
                <a:cs typeface="Arial" panose="020B0604020202020204" pitchFamily="34" charset="0"/>
                <a:sym typeface="Arial"/>
              </a:rPr>
              <a:t>Penyelenggara</a:t>
            </a:r>
            <a:r>
              <a:rPr lang="en-US" sz="2667" kern="1200" dirty="0">
                <a:solidFill>
                  <a:prstClr val="white"/>
                </a:solidFill>
                <a:latin typeface="Arial" panose="020B0604020202020204" pitchFamily="34" charset="0"/>
                <a:cs typeface="Arial" panose="020B0604020202020204" pitchFamily="34" charset="0"/>
                <a:sym typeface="Arial"/>
              </a:rPr>
              <a:t> Negara, </a:t>
            </a:r>
            <a:r>
              <a:rPr lang="en-US" sz="2667" kern="1200" dirty="0" err="1">
                <a:solidFill>
                  <a:prstClr val="white"/>
                </a:solidFill>
                <a:latin typeface="Arial" panose="020B0604020202020204" pitchFamily="34" charset="0"/>
                <a:cs typeface="Arial" panose="020B0604020202020204" pitchFamily="34" charset="0"/>
                <a:sym typeface="Arial"/>
              </a:rPr>
              <a:t>Pelaku</a:t>
            </a:r>
            <a:r>
              <a:rPr lang="en-US" sz="2667" kern="1200" dirty="0">
                <a:solidFill>
                  <a:prstClr val="white"/>
                </a:solidFill>
                <a:latin typeface="Arial" panose="020B0604020202020204" pitchFamily="34" charset="0"/>
                <a:cs typeface="Arial" panose="020B0604020202020204" pitchFamily="34" charset="0"/>
                <a:sym typeface="Arial"/>
              </a:rPr>
              <a:t> Usaha, </a:t>
            </a:r>
            <a:r>
              <a:rPr lang="en-US" sz="2667" kern="1200" dirty="0" err="1">
                <a:solidFill>
                  <a:prstClr val="white"/>
                </a:solidFill>
                <a:latin typeface="Arial" panose="020B0604020202020204" pitchFamily="34" charset="0"/>
                <a:cs typeface="Arial" panose="020B0604020202020204" pitchFamily="34" charset="0"/>
                <a:sym typeface="Arial"/>
              </a:rPr>
              <a:t>Akademisi</a:t>
            </a:r>
            <a:r>
              <a:rPr lang="en-US" sz="2667" kern="1200" dirty="0">
                <a:solidFill>
                  <a:prstClr val="white"/>
                </a:solidFill>
                <a:latin typeface="Arial" panose="020B0604020202020204" pitchFamily="34" charset="0"/>
                <a:cs typeface="Arial" panose="020B0604020202020204" pitchFamily="34" charset="0"/>
                <a:sym typeface="Arial"/>
              </a:rPr>
              <a:t>, </a:t>
            </a:r>
          </a:p>
          <a:p>
            <a:pPr algn="l" defTabSz="1300428" hangingPunct="1">
              <a:buClr>
                <a:srgbClr val="000000"/>
              </a:buClr>
              <a:defRPr/>
            </a:pPr>
            <a:r>
              <a:rPr lang="en-US" sz="2667" kern="1200" dirty="0">
                <a:solidFill>
                  <a:prstClr val="white"/>
                </a:solidFill>
                <a:latin typeface="Arial" panose="020B0604020202020204" pitchFamily="34" charset="0"/>
                <a:cs typeface="Arial" panose="020B0604020202020204" pitchFamily="34" charset="0"/>
                <a:sym typeface="Arial"/>
              </a:rPr>
              <a:t>   dan </a:t>
            </a:r>
            <a:r>
              <a:rPr lang="en-US" sz="2667" kern="1200" dirty="0" err="1">
                <a:solidFill>
                  <a:prstClr val="white"/>
                </a:solidFill>
                <a:latin typeface="Arial" panose="020B0604020202020204" pitchFamily="34" charset="0"/>
                <a:cs typeface="Arial" panose="020B0604020202020204" pitchFamily="34" charset="0"/>
                <a:sym typeface="Arial"/>
              </a:rPr>
              <a:t>Komunitas</a:t>
            </a:r>
            <a:endParaRPr lang="en-US" sz="2667" kern="1200" dirty="0">
              <a:solidFill>
                <a:prstClr val="white"/>
              </a:solidFill>
              <a:latin typeface="Arial" panose="020B0604020202020204" pitchFamily="34" charset="0"/>
              <a:cs typeface="Arial" panose="020B0604020202020204" pitchFamily="34" charset="0"/>
              <a:sym typeface="Arial"/>
            </a:endParaRPr>
          </a:p>
        </p:txBody>
      </p:sp>
      <p:sp>
        <p:nvSpPr>
          <p:cNvPr id="49" name="직사각형 64">
            <a:extLst>
              <a:ext uri="{FF2B5EF4-FFF2-40B4-BE49-F238E27FC236}">
                <a16:creationId xmlns:a16="http://schemas.microsoft.com/office/drawing/2014/main" id="{D0773554-1CF4-9CFB-7C44-5AA9843E8DAC}"/>
              </a:ext>
            </a:extLst>
          </p:cNvPr>
          <p:cNvSpPr>
            <a:spLocks noChangeArrowheads="1"/>
          </p:cNvSpPr>
          <p:nvPr/>
        </p:nvSpPr>
        <p:spPr bwMode="auto">
          <a:xfrm>
            <a:off x="239488" y="2474151"/>
            <a:ext cx="12704243" cy="1733488"/>
          </a:xfrm>
          <a:prstGeom prst="rect">
            <a:avLst/>
          </a:prstGeom>
          <a:noFill/>
          <a:ln w="19050" algn="ctr">
            <a:noFill/>
            <a:round/>
            <a:headEnd/>
            <a:tailEnd/>
          </a:ln>
        </p:spPr>
        <p:txBody>
          <a:bodyPr wrap="square" anchor="t">
            <a:spAutoFit/>
            <a:scene3d>
              <a:camera prst="orthographicFront"/>
              <a:lightRig rig="threePt" dir="t"/>
            </a:scene3d>
            <a:sp3d contourW="25400">
              <a:contourClr>
                <a:schemeClr val="bg1"/>
              </a:contourClr>
            </a:sp3d>
          </a:bodyPr>
          <a:lstStyle/>
          <a:p>
            <a:pPr marL="365754" indent="-365754" algn="l" defTabSz="975345" hangingPunct="1">
              <a:buFont typeface="+mj-lt"/>
              <a:buAutoNum type="arabicPeriod"/>
              <a:defRPr/>
            </a:pPr>
            <a:r>
              <a:rPr lang="en-GB" sz="2133" kern="1200" dirty="0" err="1">
                <a:solidFill>
                  <a:prstClr val="black"/>
                </a:solidFill>
                <a:latin typeface="Arial" panose="020B0604020202020204" pitchFamily="34" charset="0"/>
                <a:ea typeface="+mn-ea"/>
                <a:cs typeface="Arial" panose="020B0604020202020204" pitchFamily="34" charset="0"/>
                <a:sym typeface="Arial"/>
              </a:rPr>
              <a:t>Mewujudkan</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Keamanan</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Siber</a:t>
            </a:r>
            <a:r>
              <a:rPr lang="en-GB" sz="2133" kern="1200" dirty="0">
                <a:solidFill>
                  <a:prstClr val="black"/>
                </a:solidFill>
                <a:latin typeface="Arial" panose="020B0604020202020204" pitchFamily="34" charset="0"/>
                <a:ea typeface="+mn-ea"/>
                <a:cs typeface="Arial" panose="020B0604020202020204" pitchFamily="34" charset="0"/>
                <a:sym typeface="Arial"/>
              </a:rPr>
              <a:t>.</a:t>
            </a:r>
          </a:p>
          <a:p>
            <a:pPr marL="365754" indent="-365754" algn="l" defTabSz="975345" hangingPunct="1">
              <a:buFont typeface="+mj-lt"/>
              <a:buAutoNum type="arabicPeriod"/>
              <a:defRPr/>
            </a:pPr>
            <a:r>
              <a:rPr lang="en-GB" sz="2133" kern="1200" dirty="0" err="1">
                <a:solidFill>
                  <a:prstClr val="black"/>
                </a:solidFill>
                <a:latin typeface="Arial" panose="020B0604020202020204" pitchFamily="34" charset="0"/>
                <a:ea typeface="+mn-ea"/>
                <a:cs typeface="Arial" panose="020B0604020202020204" pitchFamily="34" charset="0"/>
                <a:sym typeface="Arial"/>
              </a:rPr>
              <a:t>Melindungi</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ekosistem</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perekonomian</a:t>
            </a:r>
            <a:r>
              <a:rPr lang="en-GB" sz="2133" kern="1200" dirty="0">
                <a:solidFill>
                  <a:prstClr val="black"/>
                </a:solidFill>
                <a:latin typeface="Arial" panose="020B0604020202020204" pitchFamily="34" charset="0"/>
                <a:ea typeface="+mn-ea"/>
                <a:cs typeface="Arial" panose="020B0604020202020204" pitchFamily="34" charset="0"/>
                <a:sym typeface="Arial"/>
              </a:rPr>
              <a:t> digital </a:t>
            </a:r>
            <a:r>
              <a:rPr lang="en-GB" sz="2133" kern="1200" dirty="0" err="1">
                <a:solidFill>
                  <a:prstClr val="black"/>
                </a:solidFill>
                <a:latin typeface="Arial" panose="020B0604020202020204" pitchFamily="34" charset="0"/>
                <a:ea typeface="+mn-ea"/>
                <a:cs typeface="Arial" panose="020B0604020202020204" pitchFamily="34" charset="0"/>
                <a:sym typeface="Arial"/>
              </a:rPr>
              <a:t>nasional</a:t>
            </a:r>
            <a:r>
              <a:rPr lang="en-GB" sz="2133" kern="1200" dirty="0">
                <a:solidFill>
                  <a:prstClr val="black"/>
                </a:solidFill>
                <a:latin typeface="Arial" panose="020B0604020202020204" pitchFamily="34" charset="0"/>
                <a:ea typeface="+mn-ea"/>
                <a:cs typeface="Arial" panose="020B0604020202020204" pitchFamily="34" charset="0"/>
                <a:sym typeface="Arial"/>
              </a:rPr>
              <a:t>.</a:t>
            </a:r>
          </a:p>
          <a:p>
            <a:pPr marL="365754" indent="-365754" algn="l" defTabSz="975345" hangingPunct="1">
              <a:buFont typeface="+mj-lt"/>
              <a:buAutoNum type="arabicPeriod"/>
              <a:defRPr/>
            </a:pPr>
            <a:r>
              <a:rPr lang="en-GB" sz="2133" kern="1200" dirty="0" err="1">
                <a:solidFill>
                  <a:prstClr val="black"/>
                </a:solidFill>
                <a:latin typeface="Arial" panose="020B0604020202020204" pitchFamily="34" charset="0"/>
                <a:ea typeface="+mn-ea"/>
                <a:cs typeface="Arial" panose="020B0604020202020204" pitchFamily="34" charset="0"/>
                <a:sym typeface="Arial"/>
              </a:rPr>
              <a:t>Meningkatkan</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kekuatan</a:t>
            </a:r>
            <a:r>
              <a:rPr lang="en-GB" sz="2133" kern="1200" dirty="0">
                <a:solidFill>
                  <a:prstClr val="black"/>
                </a:solidFill>
                <a:latin typeface="Arial" panose="020B0604020202020204" pitchFamily="34" charset="0"/>
                <a:ea typeface="+mn-ea"/>
                <a:cs typeface="Arial" panose="020B0604020202020204" pitchFamily="34" charset="0"/>
                <a:sym typeface="Arial"/>
              </a:rPr>
              <a:t> dan </a:t>
            </a:r>
            <a:r>
              <a:rPr lang="en-GB" sz="2133" kern="1200" dirty="0" err="1">
                <a:solidFill>
                  <a:prstClr val="black"/>
                </a:solidFill>
                <a:latin typeface="Arial" panose="020B0604020202020204" pitchFamily="34" charset="0"/>
                <a:ea typeface="+mn-ea"/>
                <a:cs typeface="Arial" panose="020B0604020202020204" pitchFamily="34" charset="0"/>
                <a:sym typeface="Arial"/>
              </a:rPr>
              <a:t>kapabilitas</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Keamanan</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Siber</a:t>
            </a:r>
            <a:r>
              <a:rPr lang="en-GB" sz="2133" kern="1200" dirty="0">
                <a:solidFill>
                  <a:prstClr val="black"/>
                </a:solidFill>
                <a:latin typeface="Arial" panose="020B0604020202020204" pitchFamily="34" charset="0"/>
                <a:ea typeface="+mn-ea"/>
                <a:cs typeface="Arial" panose="020B0604020202020204" pitchFamily="34" charset="0"/>
                <a:sym typeface="Arial"/>
              </a:rPr>
              <a:t> yang </a:t>
            </a:r>
            <a:r>
              <a:rPr lang="en-GB" sz="2133" kern="1200" dirty="0" err="1">
                <a:solidFill>
                  <a:prstClr val="black"/>
                </a:solidFill>
                <a:latin typeface="Arial" panose="020B0604020202020204" pitchFamily="34" charset="0"/>
                <a:ea typeface="+mn-ea"/>
                <a:cs typeface="Arial" panose="020B0604020202020204" pitchFamily="34" charset="0"/>
                <a:sym typeface="Arial"/>
              </a:rPr>
              <a:t>andal</a:t>
            </a:r>
            <a:r>
              <a:rPr lang="en-GB" sz="2133" kern="1200" dirty="0">
                <a:solidFill>
                  <a:prstClr val="black"/>
                </a:solidFill>
                <a:latin typeface="Arial" panose="020B0604020202020204" pitchFamily="34" charset="0"/>
                <a:ea typeface="+mn-ea"/>
                <a:cs typeface="Arial" panose="020B0604020202020204" pitchFamily="34" charset="0"/>
                <a:sym typeface="Arial"/>
              </a:rPr>
              <a:t> dan </a:t>
            </a:r>
            <a:r>
              <a:rPr lang="en-GB" sz="2133" kern="1200" dirty="0" err="1">
                <a:solidFill>
                  <a:prstClr val="black"/>
                </a:solidFill>
                <a:latin typeface="Arial" panose="020B0604020202020204" pitchFamily="34" charset="0"/>
                <a:ea typeface="+mn-ea"/>
                <a:cs typeface="Arial" panose="020B0604020202020204" pitchFamily="34" charset="0"/>
                <a:sym typeface="Arial"/>
              </a:rPr>
              <a:t>berdaya</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tangkal</a:t>
            </a:r>
            <a:r>
              <a:rPr lang="en-GB" sz="2133" kern="1200" dirty="0">
                <a:solidFill>
                  <a:prstClr val="black"/>
                </a:solidFill>
                <a:latin typeface="Arial" panose="020B0604020202020204" pitchFamily="34" charset="0"/>
                <a:ea typeface="+mn-ea"/>
                <a:cs typeface="Arial" panose="020B0604020202020204" pitchFamily="34" charset="0"/>
                <a:sym typeface="Arial"/>
              </a:rPr>
              <a:t>.</a:t>
            </a:r>
          </a:p>
          <a:p>
            <a:pPr marL="365754" indent="-365754" algn="l" defTabSz="975345" hangingPunct="1">
              <a:buFont typeface="+mj-lt"/>
              <a:buAutoNum type="arabicPeriod"/>
              <a:defRPr/>
            </a:pPr>
            <a:r>
              <a:rPr lang="en-GB" sz="2133" kern="1200" dirty="0" err="1">
                <a:solidFill>
                  <a:prstClr val="black"/>
                </a:solidFill>
                <a:latin typeface="Arial" panose="020B0604020202020204" pitchFamily="34" charset="0"/>
                <a:ea typeface="+mn-ea"/>
                <a:cs typeface="Arial" panose="020B0604020202020204" pitchFamily="34" charset="0"/>
                <a:sym typeface="Arial"/>
              </a:rPr>
              <a:t>Mengutamakan</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kepentingan</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nasional</a:t>
            </a:r>
            <a:r>
              <a:rPr lang="en-GB" sz="2133" kern="1200" dirty="0">
                <a:solidFill>
                  <a:prstClr val="black"/>
                </a:solidFill>
                <a:latin typeface="Arial" panose="020B0604020202020204" pitchFamily="34" charset="0"/>
                <a:ea typeface="+mn-ea"/>
                <a:cs typeface="Arial" panose="020B0604020202020204" pitchFamily="34" charset="0"/>
                <a:sym typeface="Arial"/>
              </a:rPr>
              <a:t> dan </a:t>
            </a:r>
            <a:r>
              <a:rPr lang="en-GB" sz="2133" kern="1200" dirty="0" err="1">
                <a:solidFill>
                  <a:prstClr val="black"/>
                </a:solidFill>
                <a:latin typeface="Arial" panose="020B0604020202020204" pitchFamily="34" charset="0"/>
                <a:ea typeface="+mn-ea"/>
                <a:cs typeface="Arial" panose="020B0604020202020204" pitchFamily="34" charset="0"/>
                <a:sym typeface="Arial"/>
              </a:rPr>
              <a:t>mendukung</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terciptanya</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ruang</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siber</a:t>
            </a:r>
            <a:r>
              <a:rPr lang="en-GB" sz="2133" kern="1200" dirty="0">
                <a:solidFill>
                  <a:prstClr val="black"/>
                </a:solidFill>
                <a:latin typeface="Arial" panose="020B0604020202020204" pitchFamily="34" charset="0"/>
                <a:ea typeface="+mn-ea"/>
                <a:cs typeface="Arial" panose="020B0604020202020204" pitchFamily="34" charset="0"/>
                <a:sym typeface="Arial"/>
              </a:rPr>
              <a:t> global yang </a:t>
            </a:r>
            <a:r>
              <a:rPr lang="en-GB" sz="2133" kern="1200" dirty="0" err="1">
                <a:solidFill>
                  <a:prstClr val="black"/>
                </a:solidFill>
                <a:latin typeface="Arial" panose="020B0604020202020204" pitchFamily="34" charset="0"/>
                <a:ea typeface="+mn-ea"/>
                <a:cs typeface="Arial" panose="020B0604020202020204" pitchFamily="34" charset="0"/>
                <a:sym typeface="Arial"/>
              </a:rPr>
              <a:t>terbuka</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aman</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stabil</a:t>
            </a:r>
            <a:r>
              <a:rPr lang="en-GB" sz="2133" kern="1200" dirty="0">
                <a:solidFill>
                  <a:prstClr val="black"/>
                </a:solidFill>
                <a:latin typeface="Arial" panose="020B0604020202020204" pitchFamily="34" charset="0"/>
                <a:ea typeface="+mn-ea"/>
                <a:cs typeface="Arial" panose="020B0604020202020204" pitchFamily="34" charset="0"/>
                <a:sym typeface="Arial"/>
              </a:rPr>
              <a:t>, dan </a:t>
            </a:r>
            <a:r>
              <a:rPr lang="en-GB" sz="2133" kern="1200" dirty="0" err="1">
                <a:solidFill>
                  <a:prstClr val="black"/>
                </a:solidFill>
                <a:latin typeface="Arial" panose="020B0604020202020204" pitchFamily="34" charset="0"/>
                <a:ea typeface="+mn-ea"/>
                <a:cs typeface="Arial" panose="020B0604020202020204" pitchFamily="34" charset="0"/>
                <a:sym typeface="Arial"/>
              </a:rPr>
              <a:t>bertanggung</a:t>
            </a:r>
            <a:r>
              <a:rPr lang="en-GB" sz="2133" kern="1200" dirty="0">
                <a:solidFill>
                  <a:prstClr val="black"/>
                </a:solidFill>
                <a:latin typeface="Arial" panose="020B0604020202020204" pitchFamily="34" charset="0"/>
                <a:ea typeface="+mn-ea"/>
                <a:cs typeface="Arial" panose="020B0604020202020204" pitchFamily="34" charset="0"/>
                <a:sym typeface="Arial"/>
              </a:rPr>
              <a:t> </a:t>
            </a:r>
            <a:r>
              <a:rPr lang="en-GB" sz="2133" kern="1200" dirty="0" err="1">
                <a:solidFill>
                  <a:prstClr val="black"/>
                </a:solidFill>
                <a:latin typeface="Arial" panose="020B0604020202020204" pitchFamily="34" charset="0"/>
                <a:ea typeface="+mn-ea"/>
                <a:cs typeface="Arial" panose="020B0604020202020204" pitchFamily="34" charset="0"/>
                <a:sym typeface="Arial"/>
              </a:rPr>
              <a:t>jawab</a:t>
            </a:r>
            <a:r>
              <a:rPr lang="en-GB" sz="2133" kern="1200" dirty="0">
                <a:solidFill>
                  <a:prstClr val="black"/>
                </a:solidFill>
                <a:latin typeface="Arial" panose="020B0604020202020204" pitchFamily="34" charset="0"/>
                <a:ea typeface="+mn-ea"/>
                <a:cs typeface="Arial" panose="020B0604020202020204" pitchFamily="34" charset="0"/>
                <a:sym typeface="Arial"/>
              </a:rPr>
              <a:t>.</a:t>
            </a:r>
            <a:endParaRPr lang="en-US" sz="3840" kern="1200" dirty="0">
              <a:solidFill>
                <a:prstClr val="black"/>
              </a:solidFill>
              <a:latin typeface="Arial" panose="020B0604020202020204" pitchFamily="34" charset="0"/>
              <a:ea typeface="+mn-ea"/>
              <a:cs typeface="Arial" panose="020B0604020202020204" pitchFamily="34" charset="0"/>
              <a:sym typeface="Arial"/>
            </a:endParaRPr>
          </a:p>
        </p:txBody>
      </p:sp>
      <p:sp>
        <p:nvSpPr>
          <p:cNvPr id="50" name="Slide Number Placeholder 1">
            <a:extLst>
              <a:ext uri="{FF2B5EF4-FFF2-40B4-BE49-F238E27FC236}">
                <a16:creationId xmlns:a16="http://schemas.microsoft.com/office/drawing/2014/main" id="{101301FE-A435-C923-85A9-79C4799A9387}"/>
              </a:ext>
            </a:extLst>
          </p:cNvPr>
          <p:cNvSpPr>
            <a:spLocks noGrp="1"/>
          </p:cNvSpPr>
          <p:nvPr>
            <p:ph type="sldNum" sz="quarter" idx="12"/>
          </p:nvPr>
        </p:nvSpPr>
        <p:spPr>
          <a:xfrm>
            <a:off x="12244606" y="8026925"/>
            <a:ext cx="486225" cy="389467"/>
          </a:xfrm>
        </p:spPr>
        <p:txBody>
          <a:bodyPr/>
          <a:lstStyle/>
          <a:p>
            <a:pPr defTabSz="975345" hangingPunct="1">
              <a:defRPr/>
            </a:pPr>
            <a:fld id="{BDFF83B8-7078-44A4-9FFF-EE544EA5E186}" type="slidenum">
              <a:rPr lang="en-ID" sz="1707" kern="1200">
                <a:solidFill>
                  <a:prstClr val="white"/>
                </a:solidFill>
                <a:latin typeface="Arial" panose="020B0604020202020204" pitchFamily="34" charset="0"/>
                <a:ea typeface="+mn-ea"/>
                <a:cs typeface="Arial" panose="020B0604020202020204" pitchFamily="34" charset="0"/>
                <a:sym typeface="Arial"/>
              </a:rPr>
              <a:pPr defTabSz="975345" hangingPunct="1">
                <a:defRPr/>
              </a:pPr>
              <a:t>18</a:t>
            </a:fld>
            <a:endParaRPr lang="en-ID" sz="1707" kern="1200" dirty="0">
              <a:solidFill>
                <a:prstClr val="white"/>
              </a:solidFill>
              <a:latin typeface="Arial" panose="020B0604020202020204" pitchFamily="34" charset="0"/>
              <a:ea typeface="+mn-ea"/>
              <a:cs typeface="Arial" panose="020B0604020202020204" pitchFamily="34" charset="0"/>
              <a:sym typeface="Arial"/>
            </a:endParaRPr>
          </a:p>
        </p:txBody>
      </p:sp>
      <p:sp>
        <p:nvSpPr>
          <p:cNvPr id="51" name="Rectangle: Rounded Corners 239">
            <a:extLst>
              <a:ext uri="{FF2B5EF4-FFF2-40B4-BE49-F238E27FC236}">
                <a16:creationId xmlns:a16="http://schemas.microsoft.com/office/drawing/2014/main" id="{3F556CCE-2771-5AA2-3CCB-C4E871305800}"/>
              </a:ext>
            </a:extLst>
          </p:cNvPr>
          <p:cNvSpPr/>
          <p:nvPr/>
        </p:nvSpPr>
        <p:spPr>
          <a:xfrm>
            <a:off x="170099" y="6452905"/>
            <a:ext cx="1294352" cy="1515758"/>
          </a:xfrm>
          <a:prstGeom prst="roundRect">
            <a:avLst>
              <a:gd name="adj" fmla="val 8504"/>
            </a:avLst>
          </a:prstGeom>
          <a:solidFill>
            <a:srgbClr val="EFB52B"/>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defTabSz="1300428" hangingPunct="1">
              <a:buClr>
                <a:srgbClr val="000000"/>
              </a:buClr>
              <a:defRPr/>
            </a:pPr>
            <a:r>
              <a:rPr lang="es" sz="1280" kern="1200" dirty="0">
                <a:solidFill>
                  <a:srgbClr val="000000"/>
                </a:solidFill>
                <a:latin typeface="Arial" panose="020B0604020202020204" pitchFamily="34" charset="0"/>
                <a:ea typeface="Teko"/>
                <a:cs typeface="Arial" panose="020B0604020202020204" pitchFamily="34" charset="0"/>
                <a:sym typeface="Teko"/>
              </a:rPr>
              <a:t>TATA KELOLA</a:t>
            </a:r>
          </a:p>
        </p:txBody>
      </p:sp>
      <p:sp>
        <p:nvSpPr>
          <p:cNvPr id="52" name="Rectangle: Rounded Corners 241">
            <a:extLst>
              <a:ext uri="{FF2B5EF4-FFF2-40B4-BE49-F238E27FC236}">
                <a16:creationId xmlns:a16="http://schemas.microsoft.com/office/drawing/2014/main" id="{DAF6AAA3-99D4-41A2-A87F-751D1CBAB5B9}"/>
              </a:ext>
            </a:extLst>
          </p:cNvPr>
          <p:cNvSpPr/>
          <p:nvPr/>
        </p:nvSpPr>
        <p:spPr>
          <a:xfrm>
            <a:off x="225248" y="6486213"/>
            <a:ext cx="1147853" cy="1407434"/>
          </a:xfrm>
          <a:prstGeom prst="roundRect">
            <a:avLst>
              <a:gd name="adj" fmla="val 850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21" hangingPunct="1">
              <a:defRPr/>
            </a:pPr>
            <a:endParaRPr lang="en-ID" sz="2560" b="0" kern="1200" dirty="0">
              <a:solidFill>
                <a:prstClr val="white"/>
              </a:solidFill>
              <a:latin typeface="Arial" panose="020B0604020202020204" pitchFamily="34" charset="0"/>
              <a:cs typeface="Arial" panose="020B0604020202020204" pitchFamily="34" charset="0"/>
              <a:sym typeface="Arial"/>
            </a:endParaRPr>
          </a:p>
        </p:txBody>
      </p:sp>
      <p:sp>
        <p:nvSpPr>
          <p:cNvPr id="53" name="Parallelogram 52">
            <a:extLst>
              <a:ext uri="{FF2B5EF4-FFF2-40B4-BE49-F238E27FC236}">
                <a16:creationId xmlns:a16="http://schemas.microsoft.com/office/drawing/2014/main" id="{AC7EF01E-033F-D69E-5AA3-689A387AEFA4}"/>
              </a:ext>
            </a:extLst>
          </p:cNvPr>
          <p:cNvSpPr/>
          <p:nvPr/>
        </p:nvSpPr>
        <p:spPr>
          <a:xfrm rot="10800000" flipV="1">
            <a:off x="65323" y="5906132"/>
            <a:ext cx="6712068" cy="351919"/>
          </a:xfrm>
          <a:prstGeom prst="parallelogram">
            <a:avLst>
              <a:gd name="adj" fmla="val 95177"/>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75321" hangingPunct="1">
              <a:defRPr/>
            </a:pPr>
            <a:r>
              <a:rPr lang="en-ID" sz="2133" kern="1200" dirty="0">
                <a:solidFill>
                  <a:prstClr val="white"/>
                </a:solidFill>
                <a:latin typeface="Arial" panose="020B0604020202020204" pitchFamily="34" charset="0"/>
                <a:cs typeface="Arial" panose="020B0604020202020204" pitchFamily="34" charset="0"/>
                <a:sym typeface="Arial"/>
              </a:rPr>
              <a:t> FOKUS AREA  KERJA (SASARAN)</a:t>
            </a:r>
          </a:p>
        </p:txBody>
      </p:sp>
      <p:sp>
        <p:nvSpPr>
          <p:cNvPr id="54" name="Parallelogram 112">
            <a:extLst>
              <a:ext uri="{FF2B5EF4-FFF2-40B4-BE49-F238E27FC236}">
                <a16:creationId xmlns:a16="http://schemas.microsoft.com/office/drawing/2014/main" id="{50D6DEE2-B7F9-2925-9292-2E2CF617344D}"/>
              </a:ext>
            </a:extLst>
          </p:cNvPr>
          <p:cNvSpPr/>
          <p:nvPr/>
        </p:nvSpPr>
        <p:spPr>
          <a:xfrm rot="10800000" flipV="1">
            <a:off x="65323" y="4571160"/>
            <a:ext cx="3567056" cy="1015964"/>
          </a:xfrm>
          <a:prstGeom prst="parallelogram">
            <a:avLst>
              <a:gd name="adj" fmla="val 32609"/>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21" hangingPunct="1">
              <a:defRPr/>
            </a:pPr>
            <a:r>
              <a:rPr lang="en-US" sz="2560" kern="1200" dirty="0">
                <a:solidFill>
                  <a:prstClr val="white"/>
                </a:solidFill>
                <a:latin typeface="Arial" panose="020B0604020202020204" pitchFamily="34" charset="0"/>
                <a:cs typeface="Arial" panose="020B0604020202020204" pitchFamily="34" charset="0"/>
                <a:sym typeface="Arial"/>
              </a:rPr>
              <a:t>PEMANGKU KEPENTINGAN</a:t>
            </a:r>
            <a:endParaRPr lang="en-ID" sz="2560" kern="1200" dirty="0">
              <a:solidFill>
                <a:prstClr val="white"/>
              </a:solidFill>
              <a:latin typeface="Arial" panose="020B0604020202020204" pitchFamily="34" charset="0"/>
              <a:cs typeface="Arial" panose="020B0604020202020204" pitchFamily="34" charset="0"/>
              <a:sym typeface="Arial"/>
            </a:endParaRPr>
          </a:p>
        </p:txBody>
      </p:sp>
      <p:pic>
        <p:nvPicPr>
          <p:cNvPr id="56" name="Picture 55" descr="A blue and yellow background with white text&#10;&#10;Description automatically generated">
            <a:extLst>
              <a:ext uri="{FF2B5EF4-FFF2-40B4-BE49-F238E27FC236}">
                <a16:creationId xmlns:a16="http://schemas.microsoft.com/office/drawing/2014/main" id="{586D90E3-B6E0-0771-ED0E-58F67EC61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50" y="1835736"/>
            <a:ext cx="13078633" cy="7333663"/>
          </a:xfrm>
          <a:prstGeom prst="rect">
            <a:avLst/>
          </a:prstGeom>
        </p:spPr>
      </p:pic>
    </p:spTree>
    <p:extLst>
      <p:ext uri="{BB962C8B-B14F-4D97-AF65-F5344CB8AC3E}">
        <p14:creationId xmlns:p14="http://schemas.microsoft.com/office/powerpoint/2010/main" val="329254809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oster with text and images&#10;&#10;Description automatically generated">
            <a:extLst>
              <a:ext uri="{FF2B5EF4-FFF2-40B4-BE49-F238E27FC236}">
                <a16:creationId xmlns:a16="http://schemas.microsoft.com/office/drawing/2014/main" id="{94D8E6E5-9DC7-F261-1668-626252859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05000"/>
            <a:ext cx="12976529" cy="7315200"/>
          </a:xfrm>
          <a:prstGeom prst="rect">
            <a:avLst/>
          </a:prstGeom>
        </p:spPr>
      </p:pic>
    </p:spTree>
    <p:extLst>
      <p:ext uri="{BB962C8B-B14F-4D97-AF65-F5344CB8AC3E}">
        <p14:creationId xmlns:p14="http://schemas.microsoft.com/office/powerpoint/2010/main" val="419921238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D6DBD6-DB5E-C024-EFCA-44076AED3479}"/>
              </a:ext>
            </a:extLst>
          </p:cNvPr>
          <p:cNvSpPr>
            <a:spLocks noGrp="1"/>
          </p:cNvSpPr>
          <p:nvPr>
            <p:ph type="body" idx="1"/>
          </p:nvPr>
        </p:nvSpPr>
        <p:spPr/>
        <p:txBody>
          <a:bodyPr/>
          <a:lstStyle/>
          <a:p>
            <a:endParaRPr lang="en-US" dirty="0"/>
          </a:p>
        </p:txBody>
      </p:sp>
      <p:sp>
        <p:nvSpPr>
          <p:cNvPr id="4" name="Title 4">
            <a:extLst>
              <a:ext uri="{FF2B5EF4-FFF2-40B4-BE49-F238E27FC236}">
                <a16:creationId xmlns:a16="http://schemas.microsoft.com/office/drawing/2014/main" id="{C53963E5-E193-E010-67A7-C82079E9F9A3}"/>
              </a:ext>
            </a:extLst>
          </p:cNvPr>
          <p:cNvSpPr>
            <a:spLocks noGrp="1"/>
          </p:cNvSpPr>
          <p:nvPr/>
        </p:nvSpPr>
        <p:spPr>
          <a:xfrm>
            <a:off x="619000" y="503186"/>
            <a:ext cx="11099800" cy="1170453"/>
          </a:xfrm>
          <a:prstGeom prst="rect">
            <a:avLst/>
          </a:prstGeom>
          <a:ln w="12700">
            <a:miter lim="400000"/>
          </a:ln>
        </p:spPr>
        <p:txBody>
          <a:bodyPr lIns="50800" tIns="50800" rIns="50800" bIns="50800" anchor="ctr">
            <a:norm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r>
              <a:rPr lang="en-US" dirty="0" err="1"/>
              <a:t>Amanat</a:t>
            </a:r>
            <a:r>
              <a:rPr lang="en-US" dirty="0"/>
              <a:t> </a:t>
            </a:r>
            <a:r>
              <a:rPr lang="en-US" dirty="0" err="1"/>
              <a:t>Presiden</a:t>
            </a:r>
            <a:r>
              <a:rPr lang="en-US" dirty="0"/>
              <a:t> </a:t>
            </a:r>
            <a:r>
              <a:rPr lang="en-US" dirty="0" err="1"/>
              <a:t>Republik</a:t>
            </a:r>
            <a:r>
              <a:rPr lang="en-US" dirty="0"/>
              <a:t> Indonesia</a:t>
            </a:r>
          </a:p>
        </p:txBody>
      </p:sp>
      <p:sp>
        <p:nvSpPr>
          <p:cNvPr id="5" name="Google Shape;1708;p21">
            <a:extLst>
              <a:ext uri="{FF2B5EF4-FFF2-40B4-BE49-F238E27FC236}">
                <a16:creationId xmlns:a16="http://schemas.microsoft.com/office/drawing/2014/main" id="{E1C43021-89FE-E07F-C613-4878588C174D}"/>
              </a:ext>
            </a:extLst>
          </p:cNvPr>
          <p:cNvSpPr/>
          <p:nvPr/>
        </p:nvSpPr>
        <p:spPr>
          <a:xfrm>
            <a:off x="6706890" y="1853296"/>
            <a:ext cx="6158219" cy="5118549"/>
          </a:xfrm>
          <a:prstGeom prst="rect">
            <a:avLst/>
          </a:prstGeom>
          <a:solidFill>
            <a:srgbClr val="F7F9F9"/>
          </a:solidFill>
          <a:ln>
            <a:solidFill>
              <a:schemeClr val="tx1"/>
            </a:solidFill>
          </a:ln>
        </p:spPr>
        <p:txBody>
          <a:bodyPr spcFirstLastPara="1" wrap="square" lIns="97520" tIns="97520" rIns="97520" bIns="97520" anchor="ctr" anchorCtr="0">
            <a:noAutofit/>
          </a:bodyPr>
          <a:lstStyle/>
          <a:p>
            <a:pPr algn="just" defTabSz="1300428" hangingPunct="1">
              <a:lnSpc>
                <a:spcPct val="114000"/>
              </a:lnSpc>
              <a:defRPr/>
            </a:pPr>
            <a:endParaRPr lang="en-US" sz="2027" kern="1200" dirty="0">
              <a:solidFill>
                <a:prstClr val="black"/>
              </a:solidFill>
              <a:highlight>
                <a:srgbClr val="FFFF00"/>
              </a:highlight>
              <a:latin typeface="Rockwell" panose="02060603020205020403" pitchFamily="18" charset="77"/>
              <a:ea typeface="+mn-ea"/>
              <a:cs typeface="Arial" panose="020B0604020202020204" pitchFamily="34" charset="0"/>
              <a:sym typeface="Arial"/>
            </a:endParaRPr>
          </a:p>
        </p:txBody>
      </p:sp>
      <p:sp>
        <p:nvSpPr>
          <p:cNvPr id="6" name="TextBox 5">
            <a:extLst>
              <a:ext uri="{FF2B5EF4-FFF2-40B4-BE49-F238E27FC236}">
                <a16:creationId xmlns:a16="http://schemas.microsoft.com/office/drawing/2014/main" id="{AD6BF537-90E1-0054-9E74-8F17BBDB1CEC}"/>
              </a:ext>
            </a:extLst>
          </p:cNvPr>
          <p:cNvSpPr txBox="1"/>
          <p:nvPr/>
        </p:nvSpPr>
        <p:spPr>
          <a:xfrm>
            <a:off x="7388601" y="2017706"/>
            <a:ext cx="5495255" cy="5246244"/>
          </a:xfrm>
          <a:prstGeom prst="rect">
            <a:avLst/>
          </a:prstGeom>
          <a:noFill/>
        </p:spPr>
        <p:txBody>
          <a:bodyPr wrap="square">
            <a:spAutoFit/>
          </a:bodyPr>
          <a:lstStyle/>
          <a:p>
            <a:pPr algn="l" defTabSz="975345" hangingPunct="1">
              <a:lnSpc>
                <a:spcPct val="114000"/>
              </a:lnSpc>
              <a:defRPr/>
            </a:pPr>
            <a:r>
              <a:rPr lang="en-ID" sz="2800" b="0" kern="1200" dirty="0">
                <a:solidFill>
                  <a:prstClr val="black"/>
                </a:solidFill>
                <a:latin typeface="Rockwell" panose="02060603020205020403" pitchFamily="18" charset="77"/>
                <a:ea typeface="+mn-ea"/>
                <a:cs typeface="Arial" panose="020B0604020202020204" pitchFamily="34" charset="0"/>
                <a:sym typeface="Arial"/>
              </a:rPr>
              <a:t>“</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Tiga</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hal</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yang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menjadi</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fokus</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untuk</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mendorong</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transformasi</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digital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untuk</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mempercepat</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pemulihan</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global,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yaitu</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kesetaraan</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akses</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digital, </a:t>
            </a:r>
            <a:r>
              <a:rPr lang="en-US" sz="2800" b="0" kern="1200" dirty="0" err="1">
                <a:solidFill>
                  <a:prstClr val="black"/>
                </a:solidFill>
                <a:latin typeface="Rockwell" panose="02060603020205020403" pitchFamily="18" charset="77"/>
                <a:ea typeface="+mn-ea"/>
                <a:cs typeface="Times New Roman" panose="02020603050405020304" pitchFamily="18" charset="0"/>
                <a:sym typeface="Arial"/>
              </a:rPr>
              <a:t>literasi</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digital dan </a:t>
            </a:r>
            <a:r>
              <a:rPr lang="en-US" sz="2800" kern="1200" dirty="0" err="1">
                <a:solidFill>
                  <a:srgbClr val="4472C4"/>
                </a:solidFill>
                <a:latin typeface="Rockwell" panose="02060603020205020403" pitchFamily="18" charset="77"/>
                <a:ea typeface="+mn-ea"/>
                <a:cs typeface="Times New Roman" panose="02020603050405020304" pitchFamily="18" charset="0"/>
                <a:sym typeface="Arial"/>
              </a:rPr>
              <a:t>lingkungan</a:t>
            </a:r>
            <a:r>
              <a:rPr lang="en-US" sz="2800" kern="1200" dirty="0">
                <a:solidFill>
                  <a:srgbClr val="4472C4"/>
                </a:solidFill>
                <a:latin typeface="Rockwell" panose="02060603020205020403" pitchFamily="18" charset="77"/>
                <a:ea typeface="+mn-ea"/>
                <a:cs typeface="Times New Roman" panose="02020603050405020304" pitchFamily="18" charset="0"/>
                <a:sym typeface="Arial"/>
              </a:rPr>
              <a:t> digital yang </a:t>
            </a:r>
            <a:r>
              <a:rPr lang="en-US" sz="2800" kern="1200" dirty="0" err="1">
                <a:solidFill>
                  <a:srgbClr val="4472C4"/>
                </a:solidFill>
                <a:latin typeface="Rockwell" panose="02060603020205020403" pitchFamily="18" charset="77"/>
                <a:ea typeface="+mn-ea"/>
                <a:cs typeface="Times New Roman" panose="02020603050405020304" pitchFamily="18" charset="0"/>
                <a:sym typeface="Arial"/>
              </a:rPr>
              <a:t>aman</a:t>
            </a:r>
            <a:r>
              <a:rPr lang="en-US" sz="2800"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i="1" kern="1200" dirty="0" err="1">
                <a:solidFill>
                  <a:srgbClr val="A80A12"/>
                </a:solidFill>
                <a:latin typeface="Rockwell" panose="02060603020205020403" pitchFamily="18" charset="77"/>
                <a:ea typeface="+mn-ea"/>
                <a:cs typeface="Arial"/>
                <a:sym typeface="Arial"/>
              </a:rPr>
              <a:t>Kebocoran</a:t>
            </a:r>
            <a:r>
              <a:rPr lang="en-US" i="1" kern="1200" dirty="0">
                <a:solidFill>
                  <a:srgbClr val="A80A12"/>
                </a:solidFill>
                <a:latin typeface="Rockwell" panose="02060603020205020403" pitchFamily="18" charset="77"/>
                <a:ea typeface="+mn-ea"/>
                <a:cs typeface="Arial"/>
                <a:sym typeface="Arial"/>
              </a:rPr>
              <a:t> data </a:t>
            </a:r>
            <a:r>
              <a:rPr lang="en-US" i="1" kern="1200" dirty="0" err="1">
                <a:solidFill>
                  <a:srgbClr val="A80A12"/>
                </a:solidFill>
                <a:latin typeface="Rockwell" panose="02060603020205020403" pitchFamily="18" charset="77"/>
                <a:ea typeface="+mn-ea"/>
                <a:cs typeface="Arial"/>
                <a:sym typeface="Arial"/>
              </a:rPr>
              <a:t>akibat</a:t>
            </a:r>
            <a:r>
              <a:rPr lang="en-US" i="1" kern="1200" dirty="0">
                <a:solidFill>
                  <a:srgbClr val="A80A12"/>
                </a:solidFill>
                <a:latin typeface="Rockwell" panose="02060603020205020403" pitchFamily="18" charset="77"/>
                <a:ea typeface="+mn-ea"/>
                <a:cs typeface="Arial"/>
                <a:sym typeface="Arial"/>
              </a:rPr>
              <a:t> </a:t>
            </a:r>
            <a:r>
              <a:rPr lang="en-US" i="1" kern="1200" dirty="0" err="1">
                <a:solidFill>
                  <a:srgbClr val="A80A12"/>
                </a:solidFill>
                <a:latin typeface="Rockwell" panose="02060603020205020403" pitchFamily="18" charset="77"/>
                <a:ea typeface="+mn-ea"/>
                <a:cs typeface="Arial"/>
                <a:sym typeface="Arial"/>
              </a:rPr>
              <a:t>kejahatan</a:t>
            </a:r>
            <a:r>
              <a:rPr lang="en-US" i="1" kern="1200" dirty="0">
                <a:solidFill>
                  <a:srgbClr val="A80A12"/>
                </a:solidFill>
                <a:latin typeface="Rockwell" panose="02060603020205020403" pitchFamily="18" charset="77"/>
                <a:ea typeface="+mn-ea"/>
                <a:cs typeface="Arial"/>
                <a:sym typeface="Arial"/>
              </a:rPr>
              <a:t> </a:t>
            </a:r>
            <a:r>
              <a:rPr lang="en-US" i="1" kern="1200" dirty="0" err="1">
                <a:solidFill>
                  <a:srgbClr val="A80A12"/>
                </a:solidFill>
                <a:latin typeface="Rockwell" panose="02060603020205020403" pitchFamily="18" charset="77"/>
                <a:ea typeface="+mn-ea"/>
                <a:cs typeface="Arial"/>
                <a:sym typeface="Arial"/>
              </a:rPr>
              <a:t>siber</a:t>
            </a:r>
            <a:r>
              <a:rPr lang="en-US" i="1" kern="1200" dirty="0">
                <a:solidFill>
                  <a:srgbClr val="A80A12"/>
                </a:solidFill>
                <a:latin typeface="Rockwell" panose="02060603020205020403" pitchFamily="18" charset="77"/>
                <a:ea typeface="+mn-ea"/>
                <a:cs typeface="Arial"/>
                <a:sym typeface="Arial"/>
              </a:rPr>
              <a:t> </a:t>
            </a:r>
            <a:r>
              <a:rPr lang="en-US" b="0" kern="1200" dirty="0" err="1">
                <a:solidFill>
                  <a:prstClr val="black"/>
                </a:solidFill>
                <a:latin typeface="Rockwell" panose="02060603020205020403" pitchFamily="18" charset="77"/>
                <a:ea typeface="+mn-ea"/>
                <a:cs typeface="Times New Roman" panose="02020603050405020304" pitchFamily="18" charset="0"/>
                <a:sym typeface="Arial"/>
              </a:rPr>
              <a:t>berpotensi</a:t>
            </a:r>
            <a:r>
              <a:rPr lang="en-US"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b="0" kern="1200" dirty="0" err="1">
                <a:solidFill>
                  <a:prstClr val="black"/>
                </a:solidFill>
                <a:latin typeface="Rockwell" panose="02060603020205020403" pitchFamily="18" charset="77"/>
                <a:ea typeface="+mn-ea"/>
                <a:cs typeface="Times New Roman" panose="02020603050405020304" pitchFamily="18" charset="0"/>
                <a:sym typeface="Arial"/>
              </a:rPr>
              <a:t>menimbulkan</a:t>
            </a:r>
            <a:r>
              <a:rPr lang="en-US"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b="0" kern="1200" dirty="0" err="1">
                <a:solidFill>
                  <a:prstClr val="black"/>
                </a:solidFill>
                <a:latin typeface="Rockwell" panose="02060603020205020403" pitchFamily="18" charset="77"/>
                <a:ea typeface="+mn-ea"/>
                <a:cs typeface="Times New Roman" panose="02020603050405020304" pitchFamily="18" charset="0"/>
                <a:sym typeface="Arial"/>
              </a:rPr>
              <a:t>kerugian</a:t>
            </a:r>
            <a:r>
              <a:rPr lang="en-US"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b="0" kern="1200" dirty="0" err="1">
                <a:solidFill>
                  <a:prstClr val="black"/>
                </a:solidFill>
                <a:latin typeface="Rockwell" panose="02060603020205020403" pitchFamily="18" charset="77"/>
                <a:ea typeface="+mn-ea"/>
                <a:cs typeface="Times New Roman" panose="02020603050405020304" pitchFamily="18" charset="0"/>
                <a:sym typeface="Arial"/>
              </a:rPr>
              <a:t>hingga</a:t>
            </a:r>
            <a:r>
              <a:rPr lang="en-US" b="0" kern="1200" dirty="0">
                <a:solidFill>
                  <a:prstClr val="black"/>
                </a:solidFill>
                <a:latin typeface="Rockwell" panose="02060603020205020403" pitchFamily="18" charset="77"/>
                <a:ea typeface="+mn-ea"/>
                <a:cs typeface="Times New Roman" panose="02020603050405020304" pitchFamily="18" charset="0"/>
                <a:sym typeface="Arial"/>
              </a:rPr>
              <a:t> </a:t>
            </a:r>
            <a:r>
              <a:rPr lang="en-US" kern="1200" dirty="0">
                <a:solidFill>
                  <a:srgbClr val="A80A12"/>
                </a:solidFill>
                <a:latin typeface="Rockwell" panose="02060603020205020403" pitchFamily="18" charset="77"/>
                <a:ea typeface="+mn-ea"/>
                <a:cs typeface="Times New Roman" panose="02020603050405020304" pitchFamily="18" charset="0"/>
                <a:sym typeface="Arial"/>
              </a:rPr>
              <a:t>5 </a:t>
            </a:r>
            <a:r>
              <a:rPr lang="en-US" kern="1200" dirty="0" err="1">
                <a:solidFill>
                  <a:srgbClr val="A80A12"/>
                </a:solidFill>
                <a:latin typeface="Rockwell" panose="02060603020205020403" pitchFamily="18" charset="77"/>
                <a:ea typeface="+mn-ea"/>
                <a:cs typeface="Times New Roman" panose="02020603050405020304" pitchFamily="18" charset="0"/>
                <a:sym typeface="Arial"/>
              </a:rPr>
              <a:t>triliun</a:t>
            </a:r>
            <a:r>
              <a:rPr lang="en-US" kern="1200" dirty="0">
                <a:solidFill>
                  <a:srgbClr val="A80A12"/>
                </a:solidFill>
                <a:latin typeface="Rockwell" panose="02060603020205020403" pitchFamily="18" charset="77"/>
                <a:ea typeface="+mn-ea"/>
                <a:cs typeface="Times New Roman" panose="02020603050405020304" pitchFamily="18" charset="0"/>
                <a:sym typeface="Arial"/>
              </a:rPr>
              <a:t> </a:t>
            </a:r>
            <a:r>
              <a:rPr lang="en-US" kern="1200" dirty="0" err="1">
                <a:solidFill>
                  <a:srgbClr val="A80A12"/>
                </a:solidFill>
                <a:latin typeface="Rockwell" panose="02060603020205020403" pitchFamily="18" charset="77"/>
                <a:ea typeface="+mn-ea"/>
                <a:cs typeface="Times New Roman" panose="02020603050405020304" pitchFamily="18" charset="0"/>
                <a:sym typeface="Arial"/>
              </a:rPr>
              <a:t>dolar</a:t>
            </a:r>
            <a:r>
              <a:rPr lang="en-US" kern="1200" dirty="0">
                <a:solidFill>
                  <a:srgbClr val="A80A12"/>
                </a:solidFill>
                <a:latin typeface="Rockwell" panose="02060603020205020403" pitchFamily="18" charset="77"/>
                <a:ea typeface="+mn-ea"/>
                <a:cs typeface="Times New Roman" panose="02020603050405020304" pitchFamily="18" charset="0"/>
                <a:sym typeface="Arial"/>
              </a:rPr>
              <a:t> AS </a:t>
            </a:r>
            <a:r>
              <a:rPr lang="en-US" b="0" kern="1200" dirty="0">
                <a:solidFill>
                  <a:prstClr val="black"/>
                </a:solidFill>
                <a:latin typeface="Rockwell" panose="02060603020205020403" pitchFamily="18" charset="77"/>
                <a:ea typeface="+mn-ea"/>
                <a:cs typeface="Times New Roman" panose="02020603050405020304" pitchFamily="18" charset="0"/>
                <a:sym typeface="Arial"/>
              </a:rPr>
              <a:t>pada </a:t>
            </a:r>
            <a:r>
              <a:rPr lang="en-US" b="0" kern="1200" dirty="0" err="1">
                <a:solidFill>
                  <a:prstClr val="black"/>
                </a:solidFill>
                <a:latin typeface="Rockwell" panose="02060603020205020403" pitchFamily="18" charset="77"/>
                <a:ea typeface="+mn-ea"/>
                <a:cs typeface="Times New Roman" panose="02020603050405020304" pitchFamily="18" charset="0"/>
                <a:sym typeface="Arial"/>
              </a:rPr>
              <a:t>tahun</a:t>
            </a:r>
            <a:r>
              <a:rPr lang="en-US" b="0" kern="1200" dirty="0">
                <a:solidFill>
                  <a:prstClr val="black"/>
                </a:solidFill>
                <a:latin typeface="Rockwell" panose="02060603020205020403" pitchFamily="18" charset="77"/>
                <a:ea typeface="+mn-ea"/>
                <a:cs typeface="Times New Roman" panose="02020603050405020304" pitchFamily="18" charset="0"/>
                <a:sym typeface="Arial"/>
              </a:rPr>
              <a:t> 2024</a:t>
            </a:r>
            <a:r>
              <a:rPr lang="en-ID" b="0" kern="1200" dirty="0">
                <a:solidFill>
                  <a:prstClr val="black"/>
                </a:solidFill>
                <a:latin typeface="Rockwell" panose="02060603020205020403" pitchFamily="18" charset="77"/>
                <a:ea typeface="+mn-ea"/>
                <a:cs typeface="Arial" panose="020B0604020202020204" pitchFamily="34" charset="0"/>
                <a:sym typeface="Arial"/>
              </a:rPr>
              <a:t>”</a:t>
            </a:r>
          </a:p>
          <a:p>
            <a:pPr algn="l" defTabSz="975345" hangingPunct="1">
              <a:lnSpc>
                <a:spcPct val="114000"/>
              </a:lnSpc>
              <a:defRPr/>
            </a:pPr>
            <a:endParaRPr lang="en-ID" sz="2800" b="0" kern="1200" dirty="0">
              <a:solidFill>
                <a:prstClr val="black"/>
              </a:solidFill>
              <a:latin typeface="Rockwell" panose="02060603020205020403" pitchFamily="18" charset="77"/>
              <a:ea typeface="+mn-ea"/>
              <a:cs typeface="Arial" panose="020B0604020202020204" pitchFamily="34" charset="0"/>
              <a:sym typeface="Arial"/>
            </a:endParaRPr>
          </a:p>
        </p:txBody>
      </p:sp>
      <p:sp>
        <p:nvSpPr>
          <p:cNvPr id="7" name="Google Shape;1708;p21">
            <a:extLst>
              <a:ext uri="{FF2B5EF4-FFF2-40B4-BE49-F238E27FC236}">
                <a16:creationId xmlns:a16="http://schemas.microsoft.com/office/drawing/2014/main" id="{A8456D45-0007-D85E-FD55-E99021286301}"/>
              </a:ext>
            </a:extLst>
          </p:cNvPr>
          <p:cNvSpPr/>
          <p:nvPr/>
        </p:nvSpPr>
        <p:spPr>
          <a:xfrm>
            <a:off x="193753" y="1853296"/>
            <a:ext cx="6375209" cy="5118550"/>
          </a:xfrm>
          <a:prstGeom prst="rect">
            <a:avLst/>
          </a:prstGeom>
          <a:solidFill>
            <a:srgbClr val="F7F9F9"/>
          </a:solidFill>
          <a:ln>
            <a:solidFill>
              <a:schemeClr val="tx1"/>
            </a:solidFill>
          </a:ln>
        </p:spPr>
        <p:txBody>
          <a:bodyPr spcFirstLastPara="1" wrap="square" lIns="97520" tIns="97520" rIns="97520" bIns="97520" anchor="ctr" anchorCtr="0">
            <a:noAutofit/>
          </a:bodyPr>
          <a:lstStyle/>
          <a:p>
            <a:pPr algn="just" defTabSz="1300428" hangingPunct="1">
              <a:lnSpc>
                <a:spcPct val="114000"/>
              </a:lnSpc>
              <a:defRPr/>
            </a:pPr>
            <a:endParaRPr lang="en-US" sz="2027" kern="1200" dirty="0">
              <a:solidFill>
                <a:prstClr val="black"/>
              </a:solidFill>
              <a:highlight>
                <a:srgbClr val="FFFF00"/>
              </a:highlight>
              <a:latin typeface="Rockwell" panose="02060603020205020403" pitchFamily="18" charset="77"/>
              <a:ea typeface="+mn-ea"/>
              <a:cs typeface="Arial" panose="020B0604020202020204" pitchFamily="34" charset="0"/>
              <a:sym typeface="Arial"/>
            </a:endParaRPr>
          </a:p>
        </p:txBody>
      </p:sp>
      <p:sp>
        <p:nvSpPr>
          <p:cNvPr id="8" name="Google Shape;1709;p21">
            <a:extLst>
              <a:ext uri="{FF2B5EF4-FFF2-40B4-BE49-F238E27FC236}">
                <a16:creationId xmlns:a16="http://schemas.microsoft.com/office/drawing/2014/main" id="{62719550-84CA-0B71-EF04-BFDD26D8186F}"/>
              </a:ext>
            </a:extLst>
          </p:cNvPr>
          <p:cNvSpPr/>
          <p:nvPr/>
        </p:nvSpPr>
        <p:spPr>
          <a:xfrm rot="16200000">
            <a:off x="2638913" y="4569709"/>
            <a:ext cx="1484892" cy="6375209"/>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vert="vert" wrap="square" lIns="97520" tIns="97520" rIns="97520" bIns="97520" anchor="ctr" anchorCtr="0">
            <a:noAutofit/>
          </a:bodyPr>
          <a:lstStyle/>
          <a:p>
            <a:pPr defTabSz="975345" hangingPunct="1">
              <a:defRPr/>
            </a:pPr>
            <a:r>
              <a:rPr lang="id-ID" sz="1900" b="0" kern="1200" dirty="0">
                <a:solidFill>
                  <a:srgbClr val="E7E6E6"/>
                </a:solidFill>
                <a:latin typeface="Rockwell" panose="02060603020205020403" pitchFamily="18" charset="77"/>
                <a:ea typeface="+mn-ea"/>
                <a:cs typeface="Calibri" panose="020F0502020204030204" pitchFamily="34" charset="0"/>
                <a:sym typeface="Arial"/>
              </a:rPr>
              <a:t>Pidato Kenegaraan Presiden RI dalam rangka HUT ke 74</a:t>
            </a:r>
            <a:r>
              <a:rPr lang="en-US" sz="1900" b="0" kern="1200" dirty="0">
                <a:solidFill>
                  <a:srgbClr val="E7E6E6"/>
                </a:solidFill>
                <a:latin typeface="Rockwell" panose="02060603020205020403" pitchFamily="18" charset="77"/>
                <a:ea typeface="+mn-ea"/>
                <a:cs typeface="Calibri" panose="020F0502020204030204" pitchFamily="34" charset="0"/>
                <a:sym typeface="Arial"/>
              </a:rPr>
              <a:t> </a:t>
            </a:r>
            <a:r>
              <a:rPr lang="id-ID" sz="1900" b="0" kern="1200" dirty="0">
                <a:solidFill>
                  <a:srgbClr val="E7E6E6"/>
                </a:solidFill>
                <a:latin typeface="Rockwell" panose="02060603020205020403" pitchFamily="18" charset="77"/>
                <a:ea typeface="+mn-ea"/>
                <a:cs typeface="Calibri" panose="020F0502020204030204" pitchFamily="34" charset="0"/>
                <a:sym typeface="Arial"/>
              </a:rPr>
              <a:t>Proklamasi Kemerdekaan RI di Depan Sidang Bersama DPD dan DPR RI</a:t>
            </a:r>
            <a:r>
              <a:rPr lang="en-US" sz="1900" b="0" kern="1200" dirty="0">
                <a:solidFill>
                  <a:srgbClr val="E7E6E6"/>
                </a:solidFill>
                <a:latin typeface="Rockwell" panose="02060603020205020403" pitchFamily="18" charset="77"/>
                <a:ea typeface="+mn-ea"/>
                <a:cs typeface="Calibri" panose="020F0502020204030204" pitchFamily="34" charset="0"/>
                <a:sym typeface="Arial"/>
              </a:rPr>
              <a:t>,</a:t>
            </a:r>
            <a:r>
              <a:rPr lang="id-ID" sz="1900" b="0" kern="1200" dirty="0">
                <a:solidFill>
                  <a:srgbClr val="E7E6E6"/>
                </a:solidFill>
                <a:latin typeface="Rockwell" panose="02060603020205020403" pitchFamily="18" charset="77"/>
                <a:ea typeface="+mn-ea"/>
                <a:cs typeface="Calibri" panose="020F0502020204030204" pitchFamily="34" charset="0"/>
                <a:sym typeface="Arial"/>
              </a:rPr>
              <a:t> </a:t>
            </a:r>
          </a:p>
          <a:p>
            <a:pPr defTabSz="975345" hangingPunct="1">
              <a:defRPr/>
            </a:pPr>
            <a:r>
              <a:rPr lang="id-ID" sz="1900" b="0" kern="1200" dirty="0">
                <a:solidFill>
                  <a:srgbClr val="E7E6E6"/>
                </a:solidFill>
                <a:latin typeface="Rockwell" panose="02060603020205020403" pitchFamily="18" charset="77"/>
                <a:ea typeface="+mn-ea"/>
                <a:cs typeface="Calibri" panose="020F0502020204030204" pitchFamily="34" charset="0"/>
                <a:sym typeface="Arial"/>
              </a:rPr>
              <a:t>16 Agustus 2019</a:t>
            </a:r>
            <a:endParaRPr lang="en-US" sz="1900" b="0" i="1" kern="1200" dirty="0">
              <a:solidFill>
                <a:srgbClr val="E7E6E6"/>
              </a:solidFill>
              <a:latin typeface="Rockwell" panose="02060603020205020403" pitchFamily="18" charset="77"/>
              <a:ea typeface="+mn-ea"/>
              <a:cs typeface="Arial"/>
              <a:sym typeface="Arial"/>
            </a:endParaRPr>
          </a:p>
        </p:txBody>
      </p:sp>
      <p:sp>
        <p:nvSpPr>
          <p:cNvPr id="9" name="Google Shape;1709;p21">
            <a:extLst>
              <a:ext uri="{FF2B5EF4-FFF2-40B4-BE49-F238E27FC236}">
                <a16:creationId xmlns:a16="http://schemas.microsoft.com/office/drawing/2014/main" id="{DAF5A40C-D62F-E367-9726-E6148D10E08C}"/>
              </a:ext>
            </a:extLst>
          </p:cNvPr>
          <p:cNvSpPr/>
          <p:nvPr/>
        </p:nvSpPr>
        <p:spPr>
          <a:xfrm rot="16200000">
            <a:off x="9059740" y="4705059"/>
            <a:ext cx="1526457" cy="6062944"/>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vert="vert" wrap="square" lIns="97520" tIns="97520" rIns="97520" bIns="97520" anchor="ctr" anchorCtr="0">
            <a:noAutofit/>
          </a:bodyPr>
          <a:lstStyle/>
          <a:p>
            <a:pPr defTabSz="975345" hangingPunct="1">
              <a:defRPr/>
            </a:pPr>
            <a:r>
              <a:rPr lang="en-US" b="0" kern="1200" dirty="0" err="1">
                <a:solidFill>
                  <a:srgbClr val="E7E6E6"/>
                </a:solidFill>
                <a:latin typeface="Rockwell" panose="02060603020205020403" pitchFamily="18" charset="77"/>
                <a:ea typeface="+mn-ea"/>
                <a:cs typeface="Arial"/>
                <a:sym typeface="Arial"/>
              </a:rPr>
              <a:t>Pidato</a:t>
            </a:r>
            <a:r>
              <a:rPr lang="en-US" b="0" kern="1200" dirty="0">
                <a:solidFill>
                  <a:srgbClr val="E7E6E6"/>
                </a:solidFill>
                <a:latin typeface="Rockwell" panose="02060603020205020403" pitchFamily="18" charset="77"/>
                <a:ea typeface="+mn-ea"/>
                <a:cs typeface="Arial"/>
                <a:sym typeface="Arial"/>
              </a:rPr>
              <a:t> </a:t>
            </a:r>
            <a:r>
              <a:rPr lang="en-US" b="0" kern="1200" dirty="0" err="1">
                <a:solidFill>
                  <a:srgbClr val="E7E6E6"/>
                </a:solidFill>
                <a:latin typeface="Rockwell" panose="02060603020205020403" pitchFamily="18" charset="77"/>
                <a:ea typeface="+mn-ea"/>
                <a:cs typeface="Arial"/>
                <a:sym typeface="Arial"/>
              </a:rPr>
              <a:t>Pembukaan</a:t>
            </a:r>
            <a:r>
              <a:rPr lang="en-US" b="0" kern="1200" dirty="0">
                <a:solidFill>
                  <a:srgbClr val="E7E6E6"/>
                </a:solidFill>
                <a:latin typeface="Rockwell" panose="02060603020205020403" pitchFamily="18" charset="77"/>
                <a:ea typeface="+mn-ea"/>
                <a:cs typeface="Arial"/>
                <a:sym typeface="Arial"/>
              </a:rPr>
              <a:t> KTT G20 </a:t>
            </a:r>
            <a:r>
              <a:rPr lang="en-US" b="0" kern="1200" dirty="0" err="1">
                <a:solidFill>
                  <a:srgbClr val="E7E6E6"/>
                </a:solidFill>
                <a:latin typeface="Rockwell" panose="02060603020205020403" pitchFamily="18" charset="77"/>
                <a:ea typeface="+mn-ea"/>
                <a:cs typeface="Arial"/>
                <a:sym typeface="Arial"/>
              </a:rPr>
              <a:t>Sesi</a:t>
            </a:r>
            <a:r>
              <a:rPr lang="en-US" b="0" kern="1200" dirty="0">
                <a:solidFill>
                  <a:srgbClr val="E7E6E6"/>
                </a:solidFill>
                <a:latin typeface="Rockwell" panose="02060603020205020403" pitchFamily="18" charset="77"/>
                <a:ea typeface="+mn-ea"/>
                <a:cs typeface="Arial"/>
                <a:sym typeface="Arial"/>
              </a:rPr>
              <a:t> III: </a:t>
            </a:r>
          </a:p>
          <a:p>
            <a:pPr defTabSz="975345" hangingPunct="1">
              <a:defRPr/>
            </a:pPr>
            <a:r>
              <a:rPr lang="en-US" b="0" kern="1200" dirty="0" err="1">
                <a:solidFill>
                  <a:srgbClr val="E7E6E6"/>
                </a:solidFill>
                <a:latin typeface="Rockwell" panose="02060603020205020403" pitchFamily="18" charset="77"/>
                <a:ea typeface="+mn-ea"/>
                <a:cs typeface="Arial"/>
                <a:sym typeface="Arial"/>
              </a:rPr>
              <a:t>Transformasi</a:t>
            </a:r>
            <a:r>
              <a:rPr lang="en-US" b="0" kern="1200" dirty="0">
                <a:solidFill>
                  <a:srgbClr val="E7E6E6"/>
                </a:solidFill>
                <a:latin typeface="Rockwell" panose="02060603020205020403" pitchFamily="18" charset="77"/>
                <a:ea typeface="+mn-ea"/>
                <a:cs typeface="Arial"/>
                <a:sym typeface="Arial"/>
              </a:rPr>
              <a:t> Digital Bali,</a:t>
            </a:r>
          </a:p>
          <a:p>
            <a:pPr defTabSz="975345" hangingPunct="1">
              <a:defRPr/>
            </a:pPr>
            <a:r>
              <a:rPr lang="en-US" b="0" kern="1200" dirty="0">
                <a:solidFill>
                  <a:srgbClr val="E7E6E6"/>
                </a:solidFill>
                <a:latin typeface="Rockwell" panose="02060603020205020403" pitchFamily="18" charset="77"/>
                <a:ea typeface="+mn-ea"/>
                <a:cs typeface="Arial"/>
                <a:sym typeface="Arial"/>
              </a:rPr>
              <a:t> 16 November 2022</a:t>
            </a:r>
            <a:endParaRPr lang="en-US" b="0" i="1" kern="1200" dirty="0">
              <a:solidFill>
                <a:srgbClr val="E7E6E6"/>
              </a:solidFill>
              <a:latin typeface="Rockwell" panose="02060603020205020403" pitchFamily="18" charset="77"/>
              <a:ea typeface="+mn-ea"/>
              <a:cs typeface="Arial"/>
              <a:sym typeface="Arial"/>
            </a:endParaRPr>
          </a:p>
        </p:txBody>
      </p:sp>
      <p:pic>
        <p:nvPicPr>
          <p:cNvPr id="10" name="presiden dan ka bssn rev-01.png" descr="presiden dan ka bssn rev-01.png">
            <a:extLst>
              <a:ext uri="{FF2B5EF4-FFF2-40B4-BE49-F238E27FC236}">
                <a16:creationId xmlns:a16="http://schemas.microsoft.com/office/drawing/2014/main" id="{25ACCAD0-298B-F236-CC11-76E9B5492D31}"/>
              </a:ext>
            </a:extLst>
          </p:cNvPr>
          <p:cNvPicPr>
            <a:picLocks noChangeAspect="1"/>
          </p:cNvPicPr>
          <p:nvPr/>
        </p:nvPicPr>
        <p:blipFill>
          <a:blip r:embed="rId2"/>
          <a:srcRect l="60784"/>
          <a:stretch>
            <a:fillRect/>
          </a:stretch>
        </p:blipFill>
        <p:spPr>
          <a:xfrm>
            <a:off x="5236818" y="2324757"/>
            <a:ext cx="2454835" cy="3531376"/>
          </a:xfrm>
          <a:prstGeom prst="rect">
            <a:avLst/>
          </a:prstGeom>
          <a:ln w="12700">
            <a:miter lim="400000"/>
          </a:ln>
        </p:spPr>
      </p:pic>
      <p:sp>
        <p:nvSpPr>
          <p:cNvPr id="11" name="TextBox 10">
            <a:extLst>
              <a:ext uri="{FF2B5EF4-FFF2-40B4-BE49-F238E27FC236}">
                <a16:creationId xmlns:a16="http://schemas.microsoft.com/office/drawing/2014/main" id="{3492B19E-768F-5E5C-53B0-EE3500830014}"/>
              </a:ext>
            </a:extLst>
          </p:cNvPr>
          <p:cNvSpPr txBox="1"/>
          <p:nvPr/>
        </p:nvSpPr>
        <p:spPr>
          <a:xfrm>
            <a:off x="421348" y="2006190"/>
            <a:ext cx="5803196" cy="4965655"/>
          </a:xfrm>
          <a:prstGeom prst="rect">
            <a:avLst/>
          </a:prstGeom>
          <a:noFill/>
        </p:spPr>
        <p:txBody>
          <a:bodyPr wrap="square">
            <a:spAutoFit/>
          </a:bodyPr>
          <a:lstStyle/>
          <a:p>
            <a:pPr algn="l" defTabSz="1300428" hangingPunct="1">
              <a:lnSpc>
                <a:spcPct val="114000"/>
              </a:lnSpc>
              <a:defRPr/>
            </a:pPr>
            <a:r>
              <a:rPr lang="en-US" sz="2800" b="0" kern="1200" dirty="0">
                <a:solidFill>
                  <a:prstClr val="black"/>
                </a:solidFill>
                <a:latin typeface="Rockwell" panose="02060603020205020403" pitchFamily="18" charset="77"/>
                <a:ea typeface="+mn-ea"/>
                <a:cs typeface="Arial" panose="020B0604020202020204" pitchFamily="34" charset="0"/>
                <a:sym typeface="Arial"/>
              </a:rPr>
              <a:t>“</a:t>
            </a:r>
            <a:r>
              <a:rPr lang="id-ID" sz="2800" b="0" kern="1200" dirty="0">
                <a:solidFill>
                  <a:prstClr val="black"/>
                </a:solidFill>
                <a:latin typeface="Rockwell" panose="02060603020205020403" pitchFamily="18" charset="77"/>
                <a:ea typeface="+mn-ea"/>
                <a:cs typeface="Arial" panose="020B0604020202020204" pitchFamily="34" charset="0"/>
                <a:sym typeface="Arial"/>
              </a:rPr>
              <a:t>Kita harus siaga menghadapi ancaman </a:t>
            </a:r>
            <a:r>
              <a:rPr lang="id-ID" sz="2800" kern="1200" dirty="0">
                <a:solidFill>
                  <a:prstClr val="black"/>
                </a:solidFill>
                <a:latin typeface="Rockwell" panose="02060603020205020403" pitchFamily="18" charset="77"/>
                <a:ea typeface="+mn-ea"/>
                <a:cs typeface="Arial" panose="020B0604020202020204" pitchFamily="34" charset="0"/>
                <a:sym typeface="Arial"/>
              </a:rPr>
              <a:t>kejahatan siber</a:t>
            </a:r>
            <a:r>
              <a:rPr lang="en-ID" sz="2800" b="0" kern="1200" dirty="0">
                <a:solidFill>
                  <a:prstClr val="black"/>
                </a:solidFill>
                <a:latin typeface="Rockwell" panose="02060603020205020403" pitchFamily="18" charset="77"/>
                <a:ea typeface="+mn-ea"/>
                <a:cs typeface="Arial" panose="020B0604020202020204" pitchFamily="34" charset="0"/>
                <a:sym typeface="Arial"/>
              </a:rPr>
              <a:t>, </a:t>
            </a:r>
            <a:r>
              <a:rPr lang="id-ID" sz="2800" b="0" kern="1200" dirty="0">
                <a:solidFill>
                  <a:prstClr val="black"/>
                </a:solidFill>
                <a:latin typeface="Rockwell" panose="02060603020205020403" pitchFamily="18" charset="77"/>
                <a:ea typeface="+mn-ea"/>
                <a:cs typeface="Arial" panose="020B0604020202020204" pitchFamily="34" charset="0"/>
                <a:sym typeface="Arial"/>
              </a:rPr>
              <a:t>termasuk</a:t>
            </a:r>
            <a:r>
              <a:rPr lang="id-ID" sz="2800" kern="1200" dirty="0">
                <a:solidFill>
                  <a:prstClr val="black"/>
                </a:solidFill>
                <a:latin typeface="Rockwell" panose="02060603020205020403" pitchFamily="18" charset="77"/>
                <a:ea typeface="+mn-ea"/>
                <a:cs typeface="Arial" panose="020B0604020202020204" pitchFamily="34" charset="0"/>
                <a:sym typeface="Arial"/>
              </a:rPr>
              <a:t> kejahatan penyalahgunaan </a:t>
            </a:r>
            <a:r>
              <a:rPr lang="id-ID" sz="2800" u="sng" kern="1200" dirty="0">
                <a:solidFill>
                  <a:prstClr val="black"/>
                </a:solidFill>
                <a:latin typeface="Rockwell" panose="02060603020205020403" pitchFamily="18" charset="77"/>
                <a:ea typeface="+mn-ea"/>
                <a:cs typeface="Arial" panose="020B0604020202020204" pitchFamily="34" charset="0"/>
                <a:sym typeface="Arial"/>
              </a:rPr>
              <a:t>data</a:t>
            </a:r>
            <a:r>
              <a:rPr lang="id-ID" sz="2800" kern="1200" dirty="0">
                <a:solidFill>
                  <a:prstClr val="black"/>
                </a:solidFill>
                <a:latin typeface="Rockwell" panose="02060603020205020403" pitchFamily="18" charset="77"/>
                <a:ea typeface="+mn-ea"/>
                <a:cs typeface="Arial" panose="020B0604020202020204" pitchFamily="34" charset="0"/>
                <a:sym typeface="Arial"/>
              </a:rPr>
              <a:t>.</a:t>
            </a:r>
            <a:r>
              <a:rPr lang="en-ID" sz="2800" b="0" kern="1200" dirty="0">
                <a:solidFill>
                  <a:prstClr val="black"/>
                </a:solidFill>
                <a:latin typeface="Rockwell" panose="02060603020205020403" pitchFamily="18" charset="77"/>
                <a:ea typeface="+mn-ea"/>
                <a:cs typeface="Arial" panose="020B0604020202020204" pitchFamily="34" charset="0"/>
                <a:sym typeface="Arial"/>
              </a:rPr>
              <a:t> </a:t>
            </a:r>
            <a:r>
              <a:rPr lang="id-ID" sz="2800" u="sng" kern="1200" dirty="0">
                <a:solidFill>
                  <a:prstClr val="black"/>
                </a:solidFill>
                <a:latin typeface="Rockwell" panose="02060603020205020403" pitchFamily="18" charset="77"/>
                <a:ea typeface="+mn-ea"/>
                <a:cs typeface="Arial" panose="020B0604020202020204" pitchFamily="34" charset="0"/>
                <a:sym typeface="Arial"/>
              </a:rPr>
              <a:t>Data</a:t>
            </a:r>
            <a:r>
              <a:rPr lang="id-ID" sz="2800" kern="1200" dirty="0">
                <a:solidFill>
                  <a:prstClr val="black"/>
                </a:solidFill>
                <a:latin typeface="Rockwell" panose="02060603020205020403" pitchFamily="18" charset="77"/>
                <a:ea typeface="+mn-ea"/>
                <a:cs typeface="Arial" panose="020B0604020202020204" pitchFamily="34" charset="0"/>
                <a:sym typeface="Arial"/>
              </a:rPr>
              <a:t> </a:t>
            </a:r>
            <a:r>
              <a:rPr lang="id-ID" sz="2800" b="0" kern="1200" dirty="0">
                <a:solidFill>
                  <a:prstClr val="black"/>
                </a:solidFill>
                <a:latin typeface="Rockwell" panose="02060603020205020403" pitchFamily="18" charset="77"/>
                <a:ea typeface="+mn-ea"/>
                <a:cs typeface="Arial" panose="020B0604020202020204" pitchFamily="34" charset="0"/>
                <a:sym typeface="Arial"/>
              </a:rPr>
              <a:t>adalah jenis kekayaan baru bangsa kita, kini </a:t>
            </a:r>
            <a:r>
              <a:rPr lang="id-ID" sz="2800" u="sng" kern="1200" dirty="0">
                <a:solidFill>
                  <a:prstClr val="black"/>
                </a:solidFill>
                <a:latin typeface="Rockwell" panose="02060603020205020403" pitchFamily="18" charset="77"/>
                <a:ea typeface="+mn-ea"/>
                <a:cs typeface="Arial" panose="020B0604020202020204" pitchFamily="34" charset="0"/>
                <a:sym typeface="Arial"/>
              </a:rPr>
              <a:t>data</a:t>
            </a:r>
            <a:r>
              <a:rPr lang="id-ID" sz="2800" b="0" kern="1200" dirty="0">
                <a:solidFill>
                  <a:prstClr val="black"/>
                </a:solidFill>
                <a:latin typeface="Rockwell" panose="02060603020205020403" pitchFamily="18" charset="77"/>
                <a:ea typeface="+mn-ea"/>
                <a:cs typeface="Arial" panose="020B0604020202020204" pitchFamily="34" charset="0"/>
                <a:sym typeface="Arial"/>
              </a:rPr>
              <a:t> lebih berharga dari minyak. Dalam bidang pertahanan keamanan, kita juga harus tanggap dan siap menghadapi</a:t>
            </a:r>
            <a:r>
              <a:rPr lang="en-US" sz="2800" b="0" kern="1200" dirty="0">
                <a:solidFill>
                  <a:prstClr val="black"/>
                </a:solidFill>
                <a:latin typeface="Rockwell" panose="02060603020205020403" pitchFamily="18" charset="77"/>
                <a:ea typeface="+mn-ea"/>
                <a:cs typeface="Arial" panose="020B0604020202020204" pitchFamily="34" charset="0"/>
                <a:sym typeface="Arial"/>
              </a:rPr>
              <a:t> </a:t>
            </a:r>
            <a:r>
              <a:rPr lang="id-ID" sz="2800" kern="1200" dirty="0">
                <a:solidFill>
                  <a:prstClr val="black"/>
                </a:solidFill>
                <a:highlight>
                  <a:srgbClr val="FFFF00"/>
                </a:highlight>
                <a:latin typeface="Rockwell" panose="02060603020205020403" pitchFamily="18" charset="77"/>
                <a:ea typeface="+mn-ea"/>
                <a:cs typeface="Arial" panose="020B0604020202020204" pitchFamily="34" charset="0"/>
                <a:sym typeface="Arial"/>
              </a:rPr>
              <a:t>perang siber</a:t>
            </a:r>
            <a:r>
              <a:rPr lang="en-US" sz="2800" kern="1200" dirty="0">
                <a:solidFill>
                  <a:prstClr val="black"/>
                </a:solidFill>
                <a:highlight>
                  <a:srgbClr val="FFFF00"/>
                </a:highlight>
                <a:latin typeface="Rockwell" panose="02060603020205020403" pitchFamily="18" charset="77"/>
                <a:ea typeface="+mn-ea"/>
                <a:cs typeface="Arial" panose="020B0604020202020204" pitchFamily="34" charset="0"/>
                <a:sym typeface="Arial"/>
              </a:rPr>
              <a:t>”</a:t>
            </a:r>
          </a:p>
        </p:txBody>
      </p:sp>
      <p:sp>
        <p:nvSpPr>
          <p:cNvPr id="12" name="Slide Number Placeholder 46">
            <a:extLst>
              <a:ext uri="{FF2B5EF4-FFF2-40B4-BE49-F238E27FC236}">
                <a16:creationId xmlns:a16="http://schemas.microsoft.com/office/drawing/2014/main" id="{732E3AD2-B5F6-3219-A5D4-4813210287FD}"/>
              </a:ext>
            </a:extLst>
          </p:cNvPr>
          <p:cNvSpPr txBox="1">
            <a:spLocks/>
          </p:cNvSpPr>
          <p:nvPr/>
        </p:nvSpPr>
        <p:spPr>
          <a:xfrm>
            <a:off x="11718800" y="8460046"/>
            <a:ext cx="344646" cy="34881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B6F15528-21DE-4FAA-801E-634DDDAF4B2B}" type="slidenum">
              <a:rPr lang="en-US" smtClean="0"/>
              <a:pPr/>
              <a:t>2</a:t>
            </a:fld>
            <a:endParaRPr lang="en-US"/>
          </a:p>
        </p:txBody>
      </p:sp>
    </p:spTree>
    <p:extLst>
      <p:ext uri="{BB962C8B-B14F-4D97-AF65-F5344CB8AC3E}">
        <p14:creationId xmlns:p14="http://schemas.microsoft.com/office/powerpoint/2010/main" val="33821799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BFC16539-7F29-2979-9DBC-5173D431C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4200"/>
            <a:ext cx="12964226" cy="7283450"/>
          </a:xfrm>
          <a:prstGeom prst="rect">
            <a:avLst/>
          </a:prstGeom>
        </p:spPr>
      </p:pic>
    </p:spTree>
    <p:extLst>
      <p:ext uri="{BB962C8B-B14F-4D97-AF65-F5344CB8AC3E}">
        <p14:creationId xmlns:p14="http://schemas.microsoft.com/office/powerpoint/2010/main" val="322917373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254456E3-9C78-EC76-3A7F-A49BCCB279CF}"/>
              </a:ext>
            </a:extLst>
          </p:cNvPr>
          <p:cNvSpPr txBox="1">
            <a:spLocks noGrp="1"/>
          </p:cNvSpPr>
          <p:nvPr/>
        </p:nvSpPr>
        <p:spPr>
          <a:xfrm>
            <a:off x="1072878" y="583988"/>
            <a:ext cx="7063588" cy="628377"/>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endParaRPr sz="4000" b="0" dirty="0">
              <a:latin typeface="Rockwell" panose="02060603020205020403" pitchFamily="18" charset="77"/>
              <a:cs typeface="Calibri" panose="020F0502020204030204"/>
            </a:endParaRPr>
          </a:p>
        </p:txBody>
      </p:sp>
      <p:sp>
        <p:nvSpPr>
          <p:cNvPr id="3" name="Title 1">
            <a:extLst>
              <a:ext uri="{FF2B5EF4-FFF2-40B4-BE49-F238E27FC236}">
                <a16:creationId xmlns:a16="http://schemas.microsoft.com/office/drawing/2014/main" id="{E76DAA1C-DDAF-CF9B-61BE-7EC01EF3A7EB}"/>
              </a:ext>
            </a:extLst>
          </p:cNvPr>
          <p:cNvSpPr txBox="1">
            <a:spLocks/>
          </p:cNvSpPr>
          <p:nvPr/>
        </p:nvSpPr>
        <p:spPr>
          <a:xfrm>
            <a:off x="945685" y="378970"/>
            <a:ext cx="8100727" cy="716122"/>
          </a:xfrm>
          <a:prstGeom prst="rect">
            <a:avLst/>
          </a:prstGeom>
        </p:spPr>
        <p:txBody>
          <a:bodyPr>
            <a:no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US" sz="3200" kern="1200" dirty="0" err="1">
                <a:solidFill>
                  <a:schemeClr val="tx1"/>
                </a:solidFill>
                <a:latin typeface="Rockwell" panose="02060603020205020403" pitchFamily="18" charset="77"/>
                <a:cs typeface="Tahoma" panose="020B0604030504040204" pitchFamily="34" charset="0"/>
              </a:rPr>
              <a:t>Konsep</a:t>
            </a:r>
            <a:r>
              <a:rPr lang="en-US" sz="3200" kern="1200" dirty="0">
                <a:solidFill>
                  <a:schemeClr val="tx1"/>
                </a:solidFill>
                <a:latin typeface="Rockwell" panose="02060603020205020403" pitchFamily="18" charset="77"/>
                <a:cs typeface="Tahoma" panose="020B0604030504040204" pitchFamily="34" charset="0"/>
              </a:rPr>
              <a:t> Pembangunan </a:t>
            </a:r>
            <a:r>
              <a:rPr lang="en-US" sz="3200" kern="1200" dirty="0" err="1">
                <a:solidFill>
                  <a:schemeClr val="tx1"/>
                </a:solidFill>
                <a:latin typeface="Rockwell" panose="02060603020205020403" pitchFamily="18" charset="77"/>
                <a:cs typeface="Tahoma" panose="020B0604030504040204" pitchFamily="34" charset="0"/>
              </a:rPr>
              <a:t>Organisasi</a:t>
            </a:r>
            <a:r>
              <a:rPr lang="en-US" sz="3200" kern="1200" dirty="0">
                <a:solidFill>
                  <a:schemeClr val="tx1"/>
                </a:solidFill>
                <a:latin typeface="Rockwell" panose="02060603020205020403" pitchFamily="18" charset="77"/>
                <a:cs typeface="Tahoma" panose="020B0604030504040204" pitchFamily="34" charset="0"/>
              </a:rPr>
              <a:t> </a:t>
            </a:r>
            <a:r>
              <a:rPr lang="en-US" sz="3200" kern="1200" dirty="0" err="1">
                <a:solidFill>
                  <a:schemeClr val="tx1"/>
                </a:solidFill>
                <a:latin typeface="Rockwell" panose="02060603020205020403" pitchFamily="18" charset="77"/>
                <a:cs typeface="Tahoma" panose="020B0604030504040204" pitchFamily="34" charset="0"/>
              </a:rPr>
              <a:t>Kamsiber</a:t>
            </a:r>
            <a:endParaRPr lang="en-US" sz="3200" kern="1200" dirty="0">
              <a:solidFill>
                <a:schemeClr val="tx1"/>
              </a:solidFill>
              <a:latin typeface="Rockwell" panose="02060603020205020403" pitchFamily="18" charset="77"/>
              <a:cs typeface="Tahoma" panose="020B0604030504040204" pitchFamily="34" charset="0"/>
            </a:endParaRPr>
          </a:p>
        </p:txBody>
      </p:sp>
      <p:sp>
        <p:nvSpPr>
          <p:cNvPr id="4" name="TextBox 3">
            <a:extLst>
              <a:ext uri="{FF2B5EF4-FFF2-40B4-BE49-F238E27FC236}">
                <a16:creationId xmlns:a16="http://schemas.microsoft.com/office/drawing/2014/main" id="{ED7942B2-24C4-E87B-AC2B-17CFD28064DF}"/>
              </a:ext>
            </a:extLst>
          </p:cNvPr>
          <p:cNvSpPr txBox="1"/>
          <p:nvPr/>
        </p:nvSpPr>
        <p:spPr>
          <a:xfrm>
            <a:off x="82217" y="5167113"/>
            <a:ext cx="4288361" cy="272369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defTabSz="650230" hangingPunct="1">
              <a:spcAft>
                <a:spcPts val="320"/>
              </a:spcAft>
              <a:defRPr/>
            </a:pPr>
            <a:r>
              <a:rPr lang="en-US" sz="1920" i="1" kern="1200" dirty="0">
                <a:solidFill>
                  <a:srgbClr val="4472C4"/>
                </a:solidFill>
                <a:latin typeface="Rockwell" panose="02060603020205020403" pitchFamily="18" charset="77"/>
                <a:cs typeface="Arial" panose="020B0604020202090204" pitchFamily="34" charset="0"/>
                <a:sym typeface="Arial"/>
              </a:rPr>
              <a:t>TEKNOLOGI PENGAMANAN</a:t>
            </a:r>
          </a:p>
          <a:p>
            <a:pPr marL="304796" indent="-304796" algn="l" defTabSz="650230" hangingPunct="1">
              <a:buFont typeface="+mj-lt"/>
              <a:buAutoNum type="arabicPeriod"/>
              <a:defRPr/>
            </a:pPr>
            <a:r>
              <a:rPr lang="en-US" sz="1493" b="0" kern="1200" dirty="0" err="1">
                <a:solidFill>
                  <a:srgbClr val="001847"/>
                </a:solidFill>
                <a:latin typeface="Rockwell" panose="02060503020205020403" pitchFamily="18" charset="0"/>
                <a:cs typeface="Arial" panose="020B0604020202090204" pitchFamily="34" charset="0"/>
                <a:sym typeface="Arial"/>
              </a:rPr>
              <a:t>Penyusunan</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Standar</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Keamanan</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Informasi</a:t>
            </a:r>
            <a:r>
              <a:rPr lang="en-US" sz="1493" b="0" kern="1200" dirty="0">
                <a:solidFill>
                  <a:srgbClr val="001847"/>
                </a:solidFill>
                <a:latin typeface="Rockwell" panose="02060503020205020403" pitchFamily="18" charset="0"/>
                <a:cs typeface="Arial" panose="020B0604020202090204" pitchFamily="34" charset="0"/>
                <a:sym typeface="Arial"/>
              </a:rPr>
              <a:t> dan </a:t>
            </a:r>
            <a:r>
              <a:rPr lang="en-US" sz="1493" b="0" kern="1200" dirty="0" err="1">
                <a:solidFill>
                  <a:srgbClr val="001847"/>
                </a:solidFill>
                <a:latin typeface="Rockwell" panose="02060503020205020403" pitchFamily="18" charset="0"/>
                <a:cs typeface="Arial" panose="020B0604020202090204" pitchFamily="34" charset="0"/>
                <a:sym typeface="Arial"/>
              </a:rPr>
              <a:t>Sertifikasi</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Keamanan</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Perangkat</a:t>
            </a:r>
            <a:r>
              <a:rPr lang="en-US" sz="1493" b="0" kern="1200" dirty="0">
                <a:solidFill>
                  <a:srgbClr val="001847"/>
                </a:solidFill>
                <a:latin typeface="Rockwell" panose="02060503020205020403" pitchFamily="18" charset="0"/>
                <a:cs typeface="Arial" panose="020B0604020202090204" pitchFamily="34" charset="0"/>
                <a:sym typeface="Arial"/>
              </a:rPr>
              <a:t> TI.</a:t>
            </a:r>
          </a:p>
          <a:p>
            <a:pPr marL="304796" indent="-304796" algn="l" defTabSz="650230" hangingPunct="1">
              <a:buFont typeface="+mj-lt"/>
              <a:buAutoNum type="arabicPeriod"/>
              <a:defRPr/>
            </a:pPr>
            <a:r>
              <a:rPr lang="en-US" sz="1493" b="0" kern="1200" dirty="0" err="1">
                <a:solidFill>
                  <a:srgbClr val="001847"/>
                </a:solidFill>
                <a:latin typeface="Rockwell" panose="02060503020205020403" pitchFamily="18" charset="0"/>
                <a:cs typeface="Arial" panose="020B0604020202090204" pitchFamily="34" charset="0"/>
                <a:sym typeface="Arial"/>
              </a:rPr>
              <a:t>Penguatan</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Infrastruktur</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Keamanan</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Siber</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nasional</a:t>
            </a:r>
            <a:r>
              <a:rPr lang="en-US" sz="1493" b="0" kern="1200" dirty="0">
                <a:solidFill>
                  <a:srgbClr val="001847"/>
                </a:solidFill>
                <a:latin typeface="Rockwell" panose="02060503020205020403" pitchFamily="18" charset="0"/>
                <a:cs typeface="Arial" panose="020B0604020202090204" pitchFamily="34" charset="0"/>
                <a:sym typeface="Arial"/>
              </a:rPr>
              <a:t>: </a:t>
            </a:r>
          </a:p>
          <a:p>
            <a:pPr marL="577419" indent="-294636" algn="l" defTabSz="650230" hangingPunct="1">
              <a:buFont typeface="+mj-lt"/>
              <a:buAutoNum type="alphaLcPeriod"/>
              <a:defRPr/>
            </a:pPr>
            <a:r>
              <a:rPr lang="en-US" sz="1493" b="0" kern="1200" dirty="0" err="1">
                <a:solidFill>
                  <a:srgbClr val="001847"/>
                </a:solidFill>
                <a:latin typeface="Rockwell" panose="02060503020205020403" pitchFamily="18" charset="0"/>
                <a:cs typeface="Arial" panose="020B0604020202090204" pitchFamily="34" charset="0"/>
                <a:sym typeface="Arial"/>
              </a:rPr>
              <a:t>Penyediaan</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sistem</a:t>
            </a:r>
            <a:r>
              <a:rPr lang="en-US" sz="1493" b="0" kern="1200" dirty="0">
                <a:solidFill>
                  <a:srgbClr val="001847"/>
                </a:solidFill>
                <a:latin typeface="Rockwell" panose="02060503020205020403" pitchFamily="18" charset="0"/>
                <a:cs typeface="Arial" panose="020B0604020202090204" pitchFamily="34" charset="0"/>
                <a:sym typeface="Arial"/>
              </a:rPr>
              <a:t> NSOC.</a:t>
            </a:r>
          </a:p>
          <a:p>
            <a:pPr marL="577419" indent="-294636" algn="l" defTabSz="650230" hangingPunct="1">
              <a:buFont typeface="+mj-lt"/>
              <a:buAutoNum type="alphaLcPeriod"/>
              <a:defRPr/>
            </a:pPr>
            <a:r>
              <a:rPr lang="en-US" sz="1493" b="0" kern="1200" dirty="0" err="1">
                <a:solidFill>
                  <a:srgbClr val="001847"/>
                </a:solidFill>
                <a:latin typeface="Rockwell" panose="02060503020205020403" pitchFamily="18" charset="0"/>
                <a:cs typeface="Arial" panose="020B0604020202090204" pitchFamily="34" charset="0"/>
                <a:sym typeface="Arial"/>
              </a:rPr>
              <a:t>Penyediaan</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i="1" kern="1200" dirty="0">
                <a:solidFill>
                  <a:srgbClr val="001847"/>
                </a:solidFill>
                <a:latin typeface="Rockwell" panose="02060503020205020403" pitchFamily="18" charset="0"/>
                <a:cs typeface="Arial" panose="020B0604020202090204" pitchFamily="34" charset="0"/>
                <a:sym typeface="Arial"/>
              </a:rPr>
              <a:t>platform </a:t>
            </a:r>
            <a:r>
              <a:rPr lang="en-US" sz="1493" b="0" kern="1200" dirty="0" err="1">
                <a:solidFill>
                  <a:srgbClr val="001847"/>
                </a:solidFill>
                <a:latin typeface="Rockwell" panose="02060503020205020403" pitchFamily="18" charset="0"/>
                <a:cs typeface="Arial" panose="020B0604020202090204" pitchFamily="34" charset="0"/>
                <a:sym typeface="Arial"/>
              </a:rPr>
              <a:t>berbagi</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informasi</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ancaman</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siber</a:t>
            </a:r>
            <a:r>
              <a:rPr lang="en-US" sz="1493" b="0" kern="1200" dirty="0">
                <a:solidFill>
                  <a:srgbClr val="001847"/>
                </a:solidFill>
                <a:latin typeface="Rockwell" panose="02060503020205020403" pitchFamily="18" charset="0"/>
                <a:cs typeface="Arial" panose="020B0604020202090204" pitchFamily="34" charset="0"/>
                <a:sym typeface="Arial"/>
              </a:rPr>
              <a:t>.</a:t>
            </a:r>
          </a:p>
          <a:p>
            <a:pPr marL="577419" indent="-294636" algn="l" defTabSz="650230" hangingPunct="1">
              <a:buFont typeface="+mj-lt"/>
              <a:buAutoNum type="alphaLcPeriod"/>
              <a:defRPr/>
            </a:pPr>
            <a:r>
              <a:rPr lang="en-US" sz="1493" b="0" kern="1200" dirty="0" err="1">
                <a:solidFill>
                  <a:srgbClr val="001847"/>
                </a:solidFill>
                <a:latin typeface="Rockwell" panose="02060503020205020403" pitchFamily="18" charset="0"/>
                <a:cs typeface="Arial" panose="020B0604020202090204" pitchFamily="34" charset="0"/>
                <a:sym typeface="Arial"/>
              </a:rPr>
              <a:t>Kolaborasi</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membangun</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Cyberhygiene</a:t>
            </a:r>
            <a:r>
              <a:rPr lang="en-US" sz="1493" b="0" kern="1200" dirty="0">
                <a:solidFill>
                  <a:srgbClr val="001847"/>
                </a:solidFill>
                <a:latin typeface="Rockwell" panose="02060503020205020403" pitchFamily="18" charset="0"/>
                <a:cs typeface="Arial" panose="020B0604020202090204" pitchFamily="34" charset="0"/>
                <a:sym typeface="Arial"/>
              </a:rPr>
              <a:t>.</a:t>
            </a:r>
          </a:p>
          <a:p>
            <a:pPr marL="365754" indent="-365754" algn="l" defTabSz="650230" hangingPunct="1">
              <a:buFont typeface="+mj-lt"/>
              <a:buAutoNum type="arabicPeriod" startAt="3"/>
              <a:defRPr/>
            </a:pPr>
            <a:r>
              <a:rPr lang="en-US" sz="1493" b="0" kern="1200" dirty="0" err="1">
                <a:solidFill>
                  <a:srgbClr val="001847"/>
                </a:solidFill>
                <a:latin typeface="Rockwell" panose="02060503020205020403" pitchFamily="18" charset="0"/>
                <a:cs typeface="Arial" panose="020B0604020202090204" pitchFamily="34" charset="0"/>
                <a:sym typeface="Arial"/>
              </a:rPr>
              <a:t>Inovasi</a:t>
            </a:r>
            <a:r>
              <a:rPr lang="en-US" sz="1493" b="0" kern="1200" dirty="0">
                <a:solidFill>
                  <a:srgbClr val="001847"/>
                </a:solidFill>
                <a:latin typeface="Rockwell" panose="02060503020205020403" pitchFamily="18" charset="0"/>
                <a:cs typeface="Arial" panose="020B0604020202090204" pitchFamily="34" charset="0"/>
                <a:sym typeface="Arial"/>
              </a:rPr>
              <a:t> dan </a:t>
            </a:r>
            <a:r>
              <a:rPr lang="en-US" sz="1493" b="0" kern="1200" dirty="0" err="1">
                <a:solidFill>
                  <a:srgbClr val="001847"/>
                </a:solidFill>
                <a:latin typeface="Rockwell" panose="02060503020205020403" pitchFamily="18" charset="0"/>
                <a:cs typeface="Arial" panose="020B0604020202090204" pitchFamily="34" charset="0"/>
                <a:sym typeface="Arial"/>
              </a:rPr>
              <a:t>Kolaborasi</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dengan</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Industri</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Keamanan</a:t>
            </a:r>
            <a:r>
              <a:rPr lang="en-US" sz="1493" b="0" kern="1200" dirty="0">
                <a:solidFill>
                  <a:srgbClr val="001847"/>
                </a:solidFill>
                <a:latin typeface="Rockwell" panose="02060503020205020403" pitchFamily="18" charset="0"/>
                <a:cs typeface="Arial" panose="020B0604020202090204" pitchFamily="34" charset="0"/>
                <a:sym typeface="Arial"/>
              </a:rPr>
              <a:t> </a:t>
            </a:r>
            <a:r>
              <a:rPr lang="en-US" sz="1493" b="0" kern="1200" dirty="0" err="1">
                <a:solidFill>
                  <a:srgbClr val="001847"/>
                </a:solidFill>
                <a:latin typeface="Rockwell" panose="02060503020205020403" pitchFamily="18" charset="0"/>
                <a:cs typeface="Arial" panose="020B0604020202090204" pitchFamily="34" charset="0"/>
                <a:sym typeface="Arial"/>
              </a:rPr>
              <a:t>Siber</a:t>
            </a:r>
            <a:r>
              <a:rPr lang="en-US" sz="1493" b="0" kern="1200" dirty="0">
                <a:solidFill>
                  <a:srgbClr val="001847"/>
                </a:solidFill>
                <a:latin typeface="Rockwell" panose="02060503020205020403" pitchFamily="18" charset="0"/>
                <a:cs typeface="Arial" panose="020B0604020202090204" pitchFamily="34" charset="0"/>
                <a:sym typeface="Arial"/>
              </a:rPr>
              <a:t>.</a:t>
            </a:r>
          </a:p>
        </p:txBody>
      </p:sp>
      <p:sp>
        <p:nvSpPr>
          <p:cNvPr id="5" name="TextBox 4">
            <a:extLst>
              <a:ext uri="{FF2B5EF4-FFF2-40B4-BE49-F238E27FC236}">
                <a16:creationId xmlns:a16="http://schemas.microsoft.com/office/drawing/2014/main" id="{1B38925E-71EF-4C1B-EF61-E3C8B734AD92}"/>
              </a:ext>
            </a:extLst>
          </p:cNvPr>
          <p:cNvSpPr txBox="1"/>
          <p:nvPr/>
        </p:nvSpPr>
        <p:spPr>
          <a:xfrm>
            <a:off x="6589412" y="1889407"/>
            <a:ext cx="6218433" cy="145507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defTabSz="650230" hangingPunct="1">
              <a:defRPr/>
            </a:pPr>
            <a:r>
              <a:rPr lang="en-US" sz="1920" i="1" kern="1200" dirty="0">
                <a:solidFill>
                  <a:srgbClr val="4472C4"/>
                </a:solidFill>
                <a:latin typeface="Rockwell" panose="02060603020205020403" pitchFamily="18" charset="77"/>
                <a:cs typeface="Arial" panose="020B0604020202090204" pitchFamily="34" charset="0"/>
                <a:sym typeface="Arial"/>
              </a:rPr>
              <a:t>PROSES</a:t>
            </a:r>
          </a:p>
          <a:p>
            <a:pPr marL="304796" indent="-304796" algn="l" defTabSz="650230" hangingPunct="1">
              <a:buFont typeface="+mj-lt"/>
              <a:buAutoNum type="arabicPeriod"/>
              <a:defRPr/>
            </a:pPr>
            <a:r>
              <a:rPr lang="en-US" sz="1387" kern="1200" dirty="0" err="1">
                <a:solidFill>
                  <a:srgbClr val="001847"/>
                </a:solidFill>
                <a:latin typeface="Rockwell" panose="02060503020205020403" pitchFamily="18" charset="0"/>
                <a:cs typeface="Arial" panose="020B0604020202090204" pitchFamily="34" charset="0"/>
                <a:sym typeface="Arial"/>
              </a:rPr>
              <a:t>Penyusunan</a:t>
            </a:r>
            <a:r>
              <a:rPr lang="en-US" sz="1387" kern="1200" dirty="0">
                <a:solidFill>
                  <a:srgbClr val="001847"/>
                </a:solidFill>
                <a:latin typeface="Rockwell" panose="02060503020205020403" pitchFamily="18" charset="0"/>
                <a:cs typeface="Arial" panose="020B0604020202090204" pitchFamily="34" charset="0"/>
                <a:sym typeface="Arial"/>
              </a:rPr>
              <a:t> Strategi dan </a:t>
            </a:r>
            <a:r>
              <a:rPr lang="en-US" sz="1387" kern="1200" dirty="0" err="1">
                <a:solidFill>
                  <a:srgbClr val="001847"/>
                </a:solidFill>
                <a:latin typeface="Rockwell" panose="02060503020205020403" pitchFamily="18" charset="0"/>
                <a:cs typeface="Arial" panose="020B0604020202090204" pitchFamily="34" charset="0"/>
                <a:sym typeface="Arial"/>
              </a:rPr>
              <a:t>Regulasi</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Umum</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KamSiber</a:t>
            </a:r>
            <a:r>
              <a:rPr lang="en-US" sz="1387" kern="1200" dirty="0">
                <a:solidFill>
                  <a:srgbClr val="001847"/>
                </a:solidFill>
                <a:latin typeface="Rockwell" panose="02060503020205020403" pitchFamily="18" charset="0"/>
                <a:cs typeface="Arial" panose="020B0604020202090204" pitchFamily="34" charset="0"/>
                <a:sym typeface="Arial"/>
              </a:rPr>
              <a:t>:</a:t>
            </a:r>
          </a:p>
          <a:p>
            <a:pPr marL="577419" lvl="1" indent="-292943" algn="l" defTabSz="650230" hangingPunct="1">
              <a:buFont typeface="+mj-lt"/>
              <a:buAutoNum type="alphaLcPeriod"/>
              <a:defRPr/>
            </a:pPr>
            <a:r>
              <a:rPr lang="en-US" sz="1387" b="0" kern="1200" dirty="0">
                <a:solidFill>
                  <a:srgbClr val="001847"/>
                </a:solidFill>
                <a:latin typeface="Rockwell" panose="02060503020205020403" pitchFamily="18" charset="0"/>
                <a:cs typeface="Arial" panose="020B0604020202090204" pitchFamily="34" charset="0"/>
                <a:sym typeface="Arial"/>
              </a:rPr>
              <a:t>RUU </a:t>
            </a:r>
            <a:r>
              <a:rPr lang="en-US" sz="1387" b="0" kern="1200" dirty="0" err="1">
                <a:solidFill>
                  <a:srgbClr val="001847"/>
                </a:solidFill>
                <a:latin typeface="Rockwell" panose="02060503020205020403" pitchFamily="18" charset="0"/>
                <a:cs typeface="Arial" panose="020B0604020202090204" pitchFamily="34" charset="0"/>
                <a:sym typeface="Arial"/>
              </a:rPr>
              <a:t>Keamanan</a:t>
            </a:r>
            <a:r>
              <a:rPr lang="en-US" sz="1387" b="0" kern="1200" dirty="0">
                <a:solidFill>
                  <a:srgbClr val="001847"/>
                </a:solidFill>
                <a:latin typeface="Rockwell" panose="02060503020205020403" pitchFamily="18" charset="0"/>
                <a:cs typeface="Arial" panose="020B0604020202090204" pitchFamily="34" charset="0"/>
                <a:sym typeface="Arial"/>
              </a:rPr>
              <a:t> dan </a:t>
            </a:r>
            <a:r>
              <a:rPr lang="en-US" sz="1387" b="0" kern="1200" dirty="0" err="1">
                <a:solidFill>
                  <a:srgbClr val="001847"/>
                </a:solidFill>
                <a:latin typeface="Rockwell" panose="02060503020205020403" pitchFamily="18" charset="0"/>
                <a:cs typeface="Arial" panose="020B0604020202090204" pitchFamily="34" charset="0"/>
                <a:sym typeface="Arial"/>
              </a:rPr>
              <a:t>Ketahanan</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Siber</a:t>
            </a:r>
            <a:endParaRPr lang="en-US" sz="1387" b="0" kern="1200" dirty="0">
              <a:solidFill>
                <a:srgbClr val="001847"/>
              </a:solidFill>
              <a:latin typeface="Rockwell" panose="02060503020205020403" pitchFamily="18" charset="0"/>
              <a:cs typeface="Arial" panose="020B0604020202090204" pitchFamily="34" charset="0"/>
              <a:sym typeface="Arial"/>
            </a:endParaRPr>
          </a:p>
          <a:p>
            <a:pPr marL="577419" lvl="1" indent="-292943" algn="l" defTabSz="650230" hangingPunct="1">
              <a:buFont typeface="+mj-lt"/>
              <a:buAutoNum type="alphaLcPeriod"/>
              <a:defRPr/>
            </a:pPr>
            <a:r>
              <a:rPr lang="en-US" sz="1387" b="0" kern="1200" dirty="0" err="1">
                <a:solidFill>
                  <a:srgbClr val="001847"/>
                </a:solidFill>
                <a:latin typeface="Rockwell" panose="02060503020205020403" pitchFamily="18" charset="0"/>
                <a:cs typeface="Arial" panose="020B0604020202090204" pitchFamily="34" charset="0"/>
                <a:sym typeface="Arial"/>
              </a:rPr>
              <a:t>Perpres</a:t>
            </a:r>
            <a:r>
              <a:rPr lang="en-US" sz="1387" b="0" kern="1200" dirty="0">
                <a:solidFill>
                  <a:srgbClr val="001847"/>
                </a:solidFill>
                <a:latin typeface="Rockwell" panose="02060503020205020403" pitchFamily="18" charset="0"/>
                <a:cs typeface="Arial" panose="020B0604020202090204" pitchFamily="34" charset="0"/>
                <a:sym typeface="Arial"/>
              </a:rPr>
              <a:t> 82/2022 </a:t>
            </a:r>
            <a:r>
              <a:rPr lang="en-US" sz="1387" b="0" kern="1200" dirty="0" err="1">
                <a:solidFill>
                  <a:srgbClr val="001847"/>
                </a:solidFill>
                <a:latin typeface="Rockwell" panose="02060503020205020403" pitchFamily="18" charset="0"/>
                <a:cs typeface="Arial" panose="020B0604020202090204" pitchFamily="34" charset="0"/>
                <a:sym typeface="Arial"/>
              </a:rPr>
              <a:t>ttg</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Pelindungan</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Infrastruktur</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Informasi</a:t>
            </a:r>
            <a:r>
              <a:rPr lang="en-US" sz="1387" b="0" kern="1200" dirty="0">
                <a:solidFill>
                  <a:srgbClr val="001847"/>
                </a:solidFill>
                <a:latin typeface="Rockwell" panose="02060503020205020403" pitchFamily="18" charset="0"/>
                <a:cs typeface="Arial" panose="020B0604020202090204" pitchFamily="34" charset="0"/>
                <a:sym typeface="Arial"/>
              </a:rPr>
              <a:t> Vital</a:t>
            </a:r>
          </a:p>
          <a:p>
            <a:pPr marL="577419" lvl="1" indent="-292943" algn="l" defTabSz="650230" hangingPunct="1">
              <a:buFont typeface="+mj-lt"/>
              <a:buAutoNum type="alphaLcPeriod"/>
              <a:defRPr/>
            </a:pPr>
            <a:r>
              <a:rPr lang="en-US" sz="1387" b="0" kern="1200" dirty="0">
                <a:solidFill>
                  <a:srgbClr val="001847"/>
                </a:solidFill>
                <a:latin typeface="Rockwell" panose="02060503020205020403" pitchFamily="18" charset="0"/>
                <a:cs typeface="Arial" panose="020B0604020202090204" pitchFamily="34" charset="0"/>
                <a:sym typeface="Arial"/>
              </a:rPr>
              <a:t>R-</a:t>
            </a:r>
            <a:r>
              <a:rPr lang="en-US" sz="1387" b="0" kern="1200" dirty="0" err="1">
                <a:solidFill>
                  <a:srgbClr val="001847"/>
                </a:solidFill>
                <a:latin typeface="Rockwell" panose="02060503020205020403" pitchFamily="18" charset="0"/>
                <a:cs typeface="Arial" panose="020B0604020202090204" pitchFamily="34" charset="0"/>
                <a:sym typeface="Arial"/>
              </a:rPr>
              <a:t>Perpres</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Strategi</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Kamsiber</a:t>
            </a:r>
            <a:r>
              <a:rPr lang="en-US" sz="1387" b="0" kern="1200" dirty="0">
                <a:solidFill>
                  <a:srgbClr val="001847"/>
                </a:solidFill>
                <a:latin typeface="Rockwell" panose="02060503020205020403" pitchFamily="18" charset="0"/>
                <a:cs typeface="Arial" panose="020B0604020202090204" pitchFamily="34" charset="0"/>
                <a:sym typeface="Arial"/>
              </a:rPr>
              <a:t> Nasional dan </a:t>
            </a:r>
            <a:r>
              <a:rPr lang="en-US" sz="1387" b="0" kern="1200" dirty="0" err="1">
                <a:solidFill>
                  <a:srgbClr val="001847"/>
                </a:solidFill>
                <a:latin typeface="Rockwell" panose="02060503020205020403" pitchFamily="18" charset="0"/>
                <a:cs typeface="Arial" panose="020B0604020202090204" pitchFamily="34" charset="0"/>
                <a:sym typeface="Arial"/>
              </a:rPr>
              <a:t>Manajemen</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Krisis</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Siber</a:t>
            </a:r>
            <a:endParaRPr lang="en-US" sz="1387" b="0" kern="1200" dirty="0">
              <a:solidFill>
                <a:srgbClr val="001847"/>
              </a:solidFill>
              <a:latin typeface="Rockwell" panose="02060503020205020403" pitchFamily="18" charset="0"/>
              <a:cs typeface="Arial" panose="020B0604020202090204" pitchFamily="34" charset="0"/>
              <a:sym typeface="Arial"/>
            </a:endParaRPr>
          </a:p>
          <a:p>
            <a:pPr marL="577419" lvl="1" indent="-292943" algn="l" defTabSz="650230" hangingPunct="1">
              <a:buFont typeface="+mj-lt"/>
              <a:buAutoNum type="alphaLcPeriod"/>
              <a:defRPr/>
            </a:pPr>
            <a:r>
              <a:rPr lang="en-US" sz="1387" b="0" kern="1200" dirty="0" err="1">
                <a:solidFill>
                  <a:srgbClr val="001847"/>
                </a:solidFill>
                <a:latin typeface="Rockwell" panose="02060503020205020403" pitchFamily="18" charset="0"/>
                <a:cs typeface="Arial" panose="020B0604020202090204" pitchFamily="34" charset="0"/>
                <a:sym typeface="Arial"/>
              </a:rPr>
              <a:t>Kebijakan</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Keamanan</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Siber</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bagi</a:t>
            </a:r>
            <a:r>
              <a:rPr lang="en-US" sz="1387" b="0" kern="1200" dirty="0">
                <a:solidFill>
                  <a:srgbClr val="001847"/>
                </a:solidFill>
                <a:latin typeface="Rockwell" panose="02060503020205020403" pitchFamily="18" charset="0"/>
                <a:cs typeface="Arial" panose="020B0604020202090204" pitchFamily="34" charset="0"/>
                <a:sym typeface="Arial"/>
              </a:rPr>
              <a:t> SPBE, IIV, dan </a:t>
            </a:r>
            <a:r>
              <a:rPr lang="en-US" sz="1387" b="0" kern="1200" dirty="0" err="1">
                <a:solidFill>
                  <a:srgbClr val="001847"/>
                </a:solidFill>
                <a:latin typeface="Rockwell" panose="02060503020205020403" pitchFamily="18" charset="0"/>
                <a:cs typeface="Arial" panose="020B0604020202090204" pitchFamily="34" charset="0"/>
                <a:sym typeface="Arial"/>
              </a:rPr>
              <a:t>Ekonomi</a:t>
            </a:r>
            <a:r>
              <a:rPr lang="en-US" sz="1387" b="0" kern="1200" dirty="0">
                <a:solidFill>
                  <a:srgbClr val="001847"/>
                </a:solidFill>
                <a:latin typeface="Rockwell" panose="02060503020205020403" pitchFamily="18" charset="0"/>
                <a:cs typeface="Arial" panose="020B0604020202090204" pitchFamily="34" charset="0"/>
                <a:sym typeface="Arial"/>
              </a:rPr>
              <a:t> digital</a:t>
            </a:r>
          </a:p>
        </p:txBody>
      </p:sp>
      <p:sp>
        <p:nvSpPr>
          <p:cNvPr id="6" name="TextBox 5">
            <a:extLst>
              <a:ext uri="{FF2B5EF4-FFF2-40B4-BE49-F238E27FC236}">
                <a16:creationId xmlns:a16="http://schemas.microsoft.com/office/drawing/2014/main" id="{9B5E7FDC-5CE6-1B35-0FEA-AFD74A574F4C}"/>
              </a:ext>
            </a:extLst>
          </p:cNvPr>
          <p:cNvSpPr txBox="1"/>
          <p:nvPr/>
        </p:nvSpPr>
        <p:spPr>
          <a:xfrm>
            <a:off x="7350106" y="3350321"/>
            <a:ext cx="5425317" cy="179998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43836" indent="-243836" algn="l" defTabSz="650230" hangingPunct="1">
              <a:buFont typeface="+mj-lt"/>
              <a:buAutoNum type="arabicPeriod" startAt="2"/>
              <a:defRPr/>
            </a:pPr>
            <a:r>
              <a:rPr lang="en-US" sz="1387" kern="1200" dirty="0" err="1">
                <a:solidFill>
                  <a:srgbClr val="001847"/>
                </a:solidFill>
                <a:latin typeface="Rockwell" panose="02060503020205020403" pitchFamily="18" charset="0"/>
                <a:cs typeface="Arial" panose="020B0604020202090204" pitchFamily="34" charset="0"/>
                <a:sym typeface="Arial"/>
              </a:rPr>
              <a:t>Penyusunan</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Kebijakan</a:t>
            </a:r>
            <a:r>
              <a:rPr lang="en-US" sz="1387" kern="1200" dirty="0">
                <a:solidFill>
                  <a:srgbClr val="001847"/>
                </a:solidFill>
                <a:latin typeface="Rockwell" panose="02060503020205020403" pitchFamily="18" charset="0"/>
                <a:cs typeface="Arial" panose="020B0604020202090204" pitchFamily="34" charset="0"/>
                <a:sym typeface="Arial"/>
              </a:rPr>
              <a:t> Tata Kelola Kam </a:t>
            </a:r>
            <a:r>
              <a:rPr lang="en-US" sz="1387" kern="1200" dirty="0" err="1">
                <a:solidFill>
                  <a:srgbClr val="001847"/>
                </a:solidFill>
                <a:latin typeface="Rockwell" panose="02060503020205020403" pitchFamily="18" charset="0"/>
                <a:cs typeface="Arial" panose="020B0604020202090204" pitchFamily="34" charset="0"/>
                <a:sym typeface="Arial"/>
              </a:rPr>
              <a:t>Siber</a:t>
            </a:r>
            <a:r>
              <a:rPr lang="en-US" sz="1387" kern="1200" dirty="0">
                <a:solidFill>
                  <a:srgbClr val="001847"/>
                </a:solidFill>
                <a:latin typeface="Rockwell" panose="02060503020205020403" pitchFamily="18" charset="0"/>
                <a:cs typeface="Arial" panose="020B0604020202090204" pitchFamily="34" charset="0"/>
                <a:sym typeface="Arial"/>
              </a:rPr>
              <a:t>:</a:t>
            </a:r>
          </a:p>
          <a:p>
            <a:pPr marL="577419" lvl="1" indent="-292943" algn="l" defTabSz="650230" hangingPunct="1">
              <a:buFont typeface="+mj-lt"/>
              <a:buAutoNum type="alphaLcPeriod"/>
              <a:defRPr/>
            </a:pPr>
            <a:r>
              <a:rPr lang="en-US" sz="1387" b="0" kern="1200" dirty="0" err="1">
                <a:solidFill>
                  <a:srgbClr val="001847"/>
                </a:solidFill>
                <a:latin typeface="Rockwell" panose="02060503020205020403" pitchFamily="18" charset="0"/>
                <a:cs typeface="Arial" panose="020B0604020202090204" pitchFamily="34" charset="0"/>
                <a:sym typeface="Arial"/>
              </a:rPr>
              <a:t>Peraturan</a:t>
            </a:r>
            <a:r>
              <a:rPr lang="en-US" sz="1387" b="0" kern="1200" dirty="0">
                <a:solidFill>
                  <a:srgbClr val="001847"/>
                </a:solidFill>
                <a:latin typeface="Rockwell" panose="02060503020205020403" pitchFamily="18" charset="0"/>
                <a:cs typeface="Arial" panose="020B0604020202090204" pitchFamily="34" charset="0"/>
                <a:sym typeface="Arial"/>
              </a:rPr>
              <a:t> BSSN No. 8 Tahun 2020 </a:t>
            </a:r>
            <a:r>
              <a:rPr lang="en-US" sz="1387" b="0" kern="1200" dirty="0" err="1">
                <a:solidFill>
                  <a:srgbClr val="001847"/>
                </a:solidFill>
                <a:latin typeface="Rockwell" panose="02060503020205020403" pitchFamily="18" charset="0"/>
                <a:cs typeface="Arial" panose="020B0604020202090204" pitchFamily="34" charset="0"/>
                <a:sym typeface="Arial"/>
              </a:rPr>
              <a:t>tentang</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Sistem</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Pengamanan</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dalam</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Peyelenggaraan</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Sistem</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Elektronik</a:t>
            </a:r>
            <a:endParaRPr lang="en-US" sz="1387" b="0" kern="1200" dirty="0">
              <a:solidFill>
                <a:srgbClr val="001847"/>
              </a:solidFill>
              <a:latin typeface="Rockwell" panose="02060503020205020403" pitchFamily="18" charset="0"/>
              <a:cs typeface="Arial" panose="020B0604020202090204" pitchFamily="34" charset="0"/>
              <a:sym typeface="Arial"/>
            </a:endParaRPr>
          </a:p>
          <a:p>
            <a:pPr marL="577419" lvl="1" indent="-292943" algn="l" defTabSz="650230" hangingPunct="1">
              <a:buFont typeface="+mj-lt"/>
              <a:buAutoNum type="alphaLcPeriod"/>
              <a:defRPr/>
            </a:pPr>
            <a:r>
              <a:rPr lang="en-US" sz="1387" b="0" kern="1200" dirty="0" err="1">
                <a:solidFill>
                  <a:srgbClr val="001847"/>
                </a:solidFill>
                <a:latin typeface="Rockwell" panose="02060503020205020403" pitchFamily="18" charset="0"/>
                <a:cs typeface="Arial" panose="020B0604020202090204" pitchFamily="34" charset="0"/>
                <a:sym typeface="Arial"/>
              </a:rPr>
              <a:t>Peraturan</a:t>
            </a:r>
            <a:r>
              <a:rPr lang="en-US" sz="1387" b="0" kern="1200" dirty="0">
                <a:solidFill>
                  <a:srgbClr val="001847"/>
                </a:solidFill>
                <a:latin typeface="Rockwell" panose="02060503020205020403" pitchFamily="18" charset="0"/>
                <a:cs typeface="Arial" panose="020B0604020202090204" pitchFamily="34" charset="0"/>
                <a:sym typeface="Arial"/>
              </a:rPr>
              <a:t> BSSN No. 10 Tahun 2020 </a:t>
            </a:r>
            <a:r>
              <a:rPr lang="en-US" sz="1387" b="0" kern="1200" dirty="0" err="1">
                <a:solidFill>
                  <a:srgbClr val="001847"/>
                </a:solidFill>
                <a:latin typeface="Rockwell" panose="02060503020205020403" pitchFamily="18" charset="0"/>
                <a:cs typeface="Arial" panose="020B0604020202090204" pitchFamily="34" charset="0"/>
                <a:sym typeface="Arial"/>
              </a:rPr>
              <a:t>tentang</a:t>
            </a:r>
            <a:r>
              <a:rPr lang="en-US" sz="1387" b="0" kern="1200" dirty="0">
                <a:solidFill>
                  <a:srgbClr val="001847"/>
                </a:solidFill>
                <a:latin typeface="Rockwell" panose="02060503020205020403" pitchFamily="18" charset="0"/>
                <a:cs typeface="Arial" panose="020B0604020202090204" pitchFamily="34" charset="0"/>
                <a:sym typeface="Arial"/>
              </a:rPr>
              <a:t> Tim </a:t>
            </a:r>
            <a:r>
              <a:rPr lang="en-US" sz="1387" b="0" kern="1200" dirty="0" err="1">
                <a:solidFill>
                  <a:srgbClr val="001847"/>
                </a:solidFill>
                <a:latin typeface="Rockwell" panose="02060503020205020403" pitchFamily="18" charset="0"/>
                <a:cs typeface="Arial" panose="020B0604020202090204" pitchFamily="34" charset="0"/>
                <a:sym typeface="Arial"/>
              </a:rPr>
              <a:t>Tanggap</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Insiden</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Siber</a:t>
            </a:r>
            <a:endParaRPr lang="en-US" sz="1387" b="0" kern="1200" dirty="0">
              <a:solidFill>
                <a:srgbClr val="001847"/>
              </a:solidFill>
              <a:latin typeface="Rockwell" panose="02060503020205020403" pitchFamily="18" charset="0"/>
              <a:cs typeface="Arial" panose="020B0604020202090204" pitchFamily="34" charset="0"/>
              <a:sym typeface="Arial"/>
            </a:endParaRPr>
          </a:p>
          <a:p>
            <a:pPr marL="577419" lvl="1" indent="-292943" algn="l" defTabSz="650230" hangingPunct="1">
              <a:buFont typeface="+mj-lt"/>
              <a:buAutoNum type="alphaLcPeriod"/>
              <a:defRPr/>
            </a:pPr>
            <a:r>
              <a:rPr lang="en-US" sz="1387" b="0" kern="1200" dirty="0" err="1">
                <a:solidFill>
                  <a:srgbClr val="001847"/>
                </a:solidFill>
                <a:latin typeface="Rockwell" panose="02060503020205020403" pitchFamily="18" charset="0"/>
                <a:cs typeface="Arial" panose="020B0604020202090204" pitchFamily="34" charset="0"/>
                <a:sym typeface="Arial"/>
              </a:rPr>
              <a:t>Peraturan</a:t>
            </a:r>
            <a:r>
              <a:rPr lang="en-US" sz="1387" b="0" kern="1200" dirty="0">
                <a:solidFill>
                  <a:srgbClr val="001847"/>
                </a:solidFill>
                <a:latin typeface="Rockwell" panose="02060503020205020403" pitchFamily="18" charset="0"/>
                <a:cs typeface="Arial" panose="020B0604020202090204" pitchFamily="34" charset="0"/>
                <a:sym typeface="Arial"/>
              </a:rPr>
              <a:t> BSSN No. 4 Tahun 2021 </a:t>
            </a:r>
            <a:r>
              <a:rPr lang="en-US" sz="1387" b="0" kern="1200" dirty="0" err="1">
                <a:solidFill>
                  <a:srgbClr val="001847"/>
                </a:solidFill>
                <a:latin typeface="Rockwell" panose="02060503020205020403" pitchFamily="18" charset="0"/>
                <a:cs typeface="Arial" panose="020B0604020202090204" pitchFamily="34" charset="0"/>
                <a:sym typeface="Arial"/>
              </a:rPr>
              <a:t>tentang</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Pedoman</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Manajemen</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Keamanan</a:t>
            </a:r>
            <a:r>
              <a:rPr lang="en-US" sz="1387" b="0" kern="1200" dirty="0">
                <a:solidFill>
                  <a:srgbClr val="001847"/>
                </a:solidFill>
                <a:latin typeface="Rockwell" panose="02060503020205020403" pitchFamily="18" charset="0"/>
                <a:cs typeface="Arial" panose="020B0604020202090204" pitchFamily="34" charset="0"/>
                <a:sym typeface="Arial"/>
              </a:rPr>
              <a:t> SPBE dan </a:t>
            </a:r>
            <a:r>
              <a:rPr lang="en-US" sz="1387" b="0" kern="1200" dirty="0" err="1">
                <a:solidFill>
                  <a:srgbClr val="001847"/>
                </a:solidFill>
                <a:latin typeface="Rockwell" panose="02060503020205020403" pitchFamily="18" charset="0"/>
                <a:cs typeface="Arial" panose="020B0604020202090204" pitchFamily="34" charset="0"/>
                <a:sym typeface="Arial"/>
              </a:rPr>
              <a:t>Standar</a:t>
            </a:r>
            <a:r>
              <a:rPr lang="en-US" sz="1387" b="0" kern="1200" dirty="0">
                <a:solidFill>
                  <a:srgbClr val="001847"/>
                </a:solidFill>
                <a:latin typeface="Rockwell" panose="02060503020205020403" pitchFamily="18" charset="0"/>
                <a:cs typeface="Arial" panose="020B0604020202090204" pitchFamily="34" charset="0"/>
                <a:sym typeface="Arial"/>
              </a:rPr>
              <a:t> Teknis &amp; </a:t>
            </a:r>
            <a:r>
              <a:rPr lang="en-US" sz="1387" b="0" kern="1200" dirty="0" err="1">
                <a:solidFill>
                  <a:srgbClr val="001847"/>
                </a:solidFill>
                <a:latin typeface="Rockwell" panose="02060503020205020403" pitchFamily="18" charset="0"/>
                <a:cs typeface="Arial" panose="020B0604020202090204" pitchFamily="34" charset="0"/>
                <a:sym typeface="Arial"/>
              </a:rPr>
              <a:t>Prosedur</a:t>
            </a:r>
            <a:r>
              <a:rPr lang="en-US" sz="1387" b="0" kern="1200" dirty="0">
                <a:solidFill>
                  <a:srgbClr val="001847"/>
                </a:solidFill>
                <a:latin typeface="Rockwell" panose="02060503020205020403" pitchFamily="18" charset="0"/>
                <a:cs typeface="Arial" panose="020B0604020202090204" pitchFamily="34" charset="0"/>
                <a:sym typeface="Arial"/>
              </a:rPr>
              <a:t> </a:t>
            </a:r>
            <a:r>
              <a:rPr lang="en-US" sz="1387" b="0" kern="1200" dirty="0" err="1">
                <a:solidFill>
                  <a:srgbClr val="001847"/>
                </a:solidFill>
                <a:latin typeface="Rockwell" panose="02060503020205020403" pitchFamily="18" charset="0"/>
                <a:cs typeface="Arial" panose="020B0604020202090204" pitchFamily="34" charset="0"/>
                <a:sym typeface="Arial"/>
              </a:rPr>
              <a:t>Keamanan</a:t>
            </a:r>
            <a:r>
              <a:rPr lang="en-US" sz="1387" b="0" kern="1200" dirty="0">
                <a:solidFill>
                  <a:srgbClr val="001847"/>
                </a:solidFill>
                <a:latin typeface="Rockwell" panose="02060503020205020403" pitchFamily="18" charset="0"/>
                <a:cs typeface="Arial" panose="020B0604020202090204" pitchFamily="34" charset="0"/>
                <a:sym typeface="Arial"/>
              </a:rPr>
              <a:t> SPBE</a:t>
            </a:r>
          </a:p>
        </p:txBody>
      </p:sp>
      <p:sp>
        <p:nvSpPr>
          <p:cNvPr id="7" name="TextBox 6">
            <a:extLst>
              <a:ext uri="{FF2B5EF4-FFF2-40B4-BE49-F238E27FC236}">
                <a16:creationId xmlns:a16="http://schemas.microsoft.com/office/drawing/2014/main" id="{6C5E7EC7-C82D-6026-7544-0508F55F93C9}"/>
              </a:ext>
            </a:extLst>
          </p:cNvPr>
          <p:cNvSpPr txBox="1"/>
          <p:nvPr/>
        </p:nvSpPr>
        <p:spPr>
          <a:xfrm>
            <a:off x="7753593" y="5223202"/>
            <a:ext cx="5075157" cy="73270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43836" indent="-243836" algn="l" defTabSz="650230" hangingPunct="1">
              <a:buFont typeface="+mj-lt"/>
              <a:buAutoNum type="arabicPeriod" startAt="3"/>
              <a:defRPr/>
            </a:pPr>
            <a:r>
              <a:rPr lang="en-US" sz="1387" kern="1200" dirty="0">
                <a:solidFill>
                  <a:srgbClr val="001847"/>
                </a:solidFill>
                <a:latin typeface="Rockwell" panose="02060503020205020403" pitchFamily="18" charset="0"/>
                <a:cs typeface="Arial" panose="020B0604020202090204" pitchFamily="34" charset="0"/>
                <a:sym typeface="Arial"/>
              </a:rPr>
              <a:t>Pembangunan </a:t>
            </a:r>
            <a:r>
              <a:rPr lang="en-US" sz="1387" kern="1200" dirty="0" err="1">
                <a:solidFill>
                  <a:srgbClr val="001847"/>
                </a:solidFill>
                <a:latin typeface="Rockwell" panose="02060503020205020403" pitchFamily="18" charset="0"/>
                <a:cs typeface="Arial" panose="020B0604020202090204" pitchFamily="34" charset="0"/>
                <a:sym typeface="Arial"/>
              </a:rPr>
              <a:t>Kapabilitas</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Tanggap</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Insiden</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Siber</a:t>
            </a:r>
            <a:r>
              <a:rPr lang="en-US" sz="1387" kern="1200" dirty="0">
                <a:solidFill>
                  <a:srgbClr val="001847"/>
                </a:solidFill>
                <a:latin typeface="Rockwell" panose="02060503020205020403" pitchFamily="18" charset="0"/>
                <a:cs typeface="Arial" panose="020B0604020202090204" pitchFamily="34" charset="0"/>
                <a:sym typeface="Arial"/>
              </a:rPr>
              <a:t> Nasional: </a:t>
            </a:r>
            <a:r>
              <a:rPr lang="en-US" sz="1387" b="0" kern="1200" dirty="0" err="1">
                <a:solidFill>
                  <a:srgbClr val="001847"/>
                </a:solidFill>
                <a:latin typeface="Rockwell" panose="02060503020205020403" pitchFamily="18" charset="0"/>
                <a:cs typeface="Arial" panose="020B0604020202090204" pitchFamily="34" charset="0"/>
                <a:sym typeface="Arial"/>
              </a:rPr>
              <a:t>Penyelenggaraan</a:t>
            </a:r>
            <a:r>
              <a:rPr lang="en-US" sz="1387" b="0" kern="1200" dirty="0">
                <a:solidFill>
                  <a:srgbClr val="001847"/>
                </a:solidFill>
                <a:latin typeface="Rockwell" panose="02060503020205020403" pitchFamily="18" charset="0"/>
                <a:cs typeface="Arial" panose="020B0604020202090204" pitchFamily="34" charset="0"/>
                <a:sym typeface="Arial"/>
              </a:rPr>
              <a:t> dan </a:t>
            </a:r>
            <a:r>
              <a:rPr lang="en-US" sz="1387" b="0" kern="1200" dirty="0" err="1">
                <a:solidFill>
                  <a:srgbClr val="001847"/>
                </a:solidFill>
                <a:latin typeface="Rockwell" panose="02060503020205020403" pitchFamily="18" charset="0"/>
                <a:cs typeface="Arial" panose="020B0604020202090204" pitchFamily="34" charset="0"/>
                <a:sym typeface="Arial"/>
              </a:rPr>
              <a:t>Operasional</a:t>
            </a:r>
            <a:r>
              <a:rPr lang="en-US" sz="1387" b="0" kern="1200" dirty="0">
                <a:solidFill>
                  <a:srgbClr val="001847"/>
                </a:solidFill>
                <a:latin typeface="Rockwell" panose="02060503020205020403" pitchFamily="18" charset="0"/>
                <a:cs typeface="Arial" panose="020B0604020202090204" pitchFamily="34" charset="0"/>
                <a:sym typeface="Arial"/>
              </a:rPr>
              <a:t> National CSIRT; </a:t>
            </a:r>
            <a:r>
              <a:rPr lang="en-US" sz="1387" b="0" kern="1200" dirty="0" err="1">
                <a:solidFill>
                  <a:srgbClr val="001847"/>
                </a:solidFill>
                <a:latin typeface="Rockwell" panose="02060503020205020403" pitchFamily="18" charset="0"/>
                <a:cs typeface="Arial" panose="020B0604020202090204" pitchFamily="34" charset="0"/>
                <a:sym typeface="Arial"/>
              </a:rPr>
              <a:t>Pembentukan</a:t>
            </a:r>
            <a:r>
              <a:rPr lang="en-US" sz="1387" b="0" kern="1200" dirty="0">
                <a:solidFill>
                  <a:srgbClr val="001847"/>
                </a:solidFill>
                <a:latin typeface="Rockwell" panose="02060503020205020403" pitchFamily="18" charset="0"/>
                <a:cs typeface="Arial" panose="020B0604020202090204" pitchFamily="34" charset="0"/>
                <a:sym typeface="Arial"/>
              </a:rPr>
              <a:t> dan </a:t>
            </a:r>
            <a:r>
              <a:rPr lang="en-US" sz="1387" b="0" kern="1200" dirty="0" err="1">
                <a:solidFill>
                  <a:srgbClr val="001847"/>
                </a:solidFill>
                <a:latin typeface="Rockwell" panose="02060503020205020403" pitchFamily="18" charset="0"/>
                <a:cs typeface="Arial" panose="020B0604020202090204" pitchFamily="34" charset="0"/>
                <a:sym typeface="Arial"/>
              </a:rPr>
              <a:t>Pembinaan</a:t>
            </a:r>
            <a:r>
              <a:rPr lang="en-US" sz="1387" b="0" kern="1200" dirty="0">
                <a:solidFill>
                  <a:srgbClr val="001847"/>
                </a:solidFill>
                <a:latin typeface="Rockwell" panose="02060503020205020403" pitchFamily="18" charset="0"/>
                <a:cs typeface="Arial" panose="020B0604020202090204" pitchFamily="34" charset="0"/>
                <a:sym typeface="Arial"/>
              </a:rPr>
              <a:t> CSIRT.</a:t>
            </a:r>
          </a:p>
        </p:txBody>
      </p:sp>
      <p:sp>
        <p:nvSpPr>
          <p:cNvPr id="8" name="TextBox 7">
            <a:extLst>
              <a:ext uri="{FF2B5EF4-FFF2-40B4-BE49-F238E27FC236}">
                <a16:creationId xmlns:a16="http://schemas.microsoft.com/office/drawing/2014/main" id="{9B6CCB6D-CEF2-67D5-6C77-DBC55BDA8626}"/>
              </a:ext>
            </a:extLst>
          </p:cNvPr>
          <p:cNvSpPr txBox="1"/>
          <p:nvPr/>
        </p:nvSpPr>
        <p:spPr>
          <a:xfrm>
            <a:off x="7643252" y="6012067"/>
            <a:ext cx="5274044" cy="8967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04796" indent="-304796" algn="l" defTabSz="650230" hangingPunct="1">
              <a:buFont typeface="+mj-lt"/>
              <a:buAutoNum type="arabicPeriod" startAt="4"/>
              <a:defRPr/>
            </a:pPr>
            <a:r>
              <a:rPr lang="en-US" sz="1387" kern="1200" dirty="0" err="1">
                <a:solidFill>
                  <a:srgbClr val="001847"/>
                </a:solidFill>
                <a:latin typeface="Rockwell" panose="02060503020205020403" pitchFamily="18" charset="0"/>
                <a:cs typeface="Arial" panose="020B0604020202090204" pitchFamily="34" charset="0"/>
                <a:sym typeface="Arial"/>
              </a:rPr>
              <a:t>Pengawasan</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Kepatuhan</a:t>
            </a:r>
            <a:endParaRPr lang="en-US" sz="1387" kern="1200" dirty="0">
              <a:solidFill>
                <a:srgbClr val="001847"/>
              </a:solidFill>
              <a:latin typeface="Rockwell" panose="02060503020205020403" pitchFamily="18" charset="0"/>
              <a:cs typeface="Arial" panose="020B0604020202090204" pitchFamily="34" charset="0"/>
              <a:sym typeface="Arial"/>
            </a:endParaRPr>
          </a:p>
          <a:p>
            <a:pPr marL="577419" lvl="1" indent="-292943" algn="l" defTabSz="650230" hangingPunct="1">
              <a:buFont typeface="+mj-lt"/>
              <a:buAutoNum type="alphaLcPeriod"/>
              <a:defRPr/>
            </a:pPr>
            <a:r>
              <a:rPr lang="en-US" sz="1280" b="0" kern="1200" dirty="0">
                <a:solidFill>
                  <a:srgbClr val="001847"/>
                </a:solidFill>
                <a:latin typeface="Rockwell" panose="02060503020205020403" pitchFamily="18" charset="0"/>
                <a:cs typeface="Arial" panose="020B0604020202090204" pitchFamily="34" charset="0"/>
                <a:sym typeface="Arial"/>
              </a:rPr>
              <a:t>Audit dan </a:t>
            </a:r>
            <a:r>
              <a:rPr lang="en-US" sz="1280" b="0" kern="1200" dirty="0" err="1">
                <a:solidFill>
                  <a:srgbClr val="001847"/>
                </a:solidFill>
                <a:latin typeface="Rockwell" panose="02060503020205020403" pitchFamily="18" charset="0"/>
                <a:cs typeface="Arial" panose="020B0604020202090204" pitchFamily="34" charset="0"/>
                <a:sym typeface="Arial"/>
              </a:rPr>
              <a:t>Sertifikasi</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Keamanan</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Penyelenggara</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Sistem</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Elektronik</a:t>
            </a:r>
            <a:endParaRPr lang="en-US" sz="1280" b="0" kern="1200" dirty="0">
              <a:solidFill>
                <a:srgbClr val="001847"/>
              </a:solidFill>
              <a:latin typeface="Rockwell" panose="02060503020205020403" pitchFamily="18" charset="0"/>
              <a:cs typeface="Arial" panose="020B0604020202090204" pitchFamily="34" charset="0"/>
              <a:sym typeface="Arial"/>
            </a:endParaRPr>
          </a:p>
          <a:p>
            <a:pPr marL="577419" lvl="1" indent="-292943" algn="l" defTabSz="650230" hangingPunct="1">
              <a:buFont typeface="+mj-lt"/>
              <a:buAutoNum type="alphaLcPeriod"/>
              <a:defRPr/>
            </a:pPr>
            <a:r>
              <a:rPr lang="en-US" sz="1280" b="0" kern="1200" dirty="0" err="1">
                <a:solidFill>
                  <a:srgbClr val="001847"/>
                </a:solidFill>
                <a:latin typeface="Rockwell" panose="02060503020205020403" pitchFamily="18" charset="0"/>
                <a:cs typeface="Arial" panose="020B0604020202090204" pitchFamily="34" charset="0"/>
                <a:sym typeface="Arial"/>
              </a:rPr>
              <a:t>Pengukuran</a:t>
            </a:r>
            <a:r>
              <a:rPr lang="en-US" sz="1280" b="0" kern="1200" dirty="0">
                <a:solidFill>
                  <a:srgbClr val="001847"/>
                </a:solidFill>
                <a:latin typeface="Rockwell" panose="02060503020205020403" pitchFamily="18" charset="0"/>
                <a:cs typeface="Arial" panose="020B0604020202090204" pitchFamily="34" charset="0"/>
                <a:sym typeface="Arial"/>
              </a:rPr>
              <a:t> Tingkat </a:t>
            </a:r>
            <a:r>
              <a:rPr lang="en-US" sz="1280" b="0" kern="1200" dirty="0" err="1">
                <a:solidFill>
                  <a:srgbClr val="001847"/>
                </a:solidFill>
                <a:latin typeface="Rockwell" panose="02060503020205020403" pitchFamily="18" charset="0"/>
                <a:cs typeface="Arial" panose="020B0604020202090204" pitchFamily="34" charset="0"/>
                <a:sym typeface="Arial"/>
              </a:rPr>
              <a:t>Kematangan</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Keamanan</a:t>
            </a:r>
            <a:r>
              <a:rPr lang="en-US" sz="1280" b="0" kern="1200" dirty="0">
                <a:solidFill>
                  <a:srgbClr val="001847"/>
                </a:solidFill>
                <a:latin typeface="Rockwell" panose="02060503020205020403" pitchFamily="18" charset="0"/>
                <a:cs typeface="Arial" panose="020B0604020202090204" pitchFamily="34" charset="0"/>
                <a:sym typeface="Arial"/>
              </a:rPr>
              <a:t> </a:t>
            </a:r>
            <a:endParaRPr lang="en-ID" sz="1280" b="0" kern="1200" dirty="0">
              <a:solidFill>
                <a:srgbClr val="001847"/>
              </a:solidFill>
              <a:latin typeface="Calibri" panose="020F0502020204030204"/>
              <a:sym typeface="Arial"/>
            </a:endParaRPr>
          </a:p>
        </p:txBody>
      </p:sp>
      <p:sp>
        <p:nvSpPr>
          <p:cNvPr id="9" name="TextBox 8">
            <a:extLst>
              <a:ext uri="{FF2B5EF4-FFF2-40B4-BE49-F238E27FC236}">
                <a16:creationId xmlns:a16="http://schemas.microsoft.com/office/drawing/2014/main" id="{1C42F950-D1DA-1392-8259-CCFB428C2F5C}"/>
              </a:ext>
            </a:extLst>
          </p:cNvPr>
          <p:cNvSpPr txBox="1"/>
          <p:nvPr/>
        </p:nvSpPr>
        <p:spPr>
          <a:xfrm>
            <a:off x="284239" y="1926287"/>
            <a:ext cx="4706715" cy="304359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defTabSz="650230" hangingPunct="1">
              <a:spcAft>
                <a:spcPts val="320"/>
              </a:spcAft>
              <a:defRPr/>
            </a:pPr>
            <a:r>
              <a:rPr lang="en-US" sz="1920" i="1" kern="1200" dirty="0">
                <a:solidFill>
                  <a:srgbClr val="4472C4"/>
                </a:solidFill>
                <a:latin typeface="Rockwell" panose="02060603020205020403" pitchFamily="18" charset="77"/>
                <a:cs typeface="Arial" panose="020B0604020202090204" pitchFamily="34" charset="0"/>
                <a:sym typeface="Arial"/>
              </a:rPr>
              <a:t>SDM (</a:t>
            </a:r>
            <a:r>
              <a:rPr lang="en-US" sz="1920" i="1" kern="1200" dirty="0" err="1">
                <a:solidFill>
                  <a:srgbClr val="4472C4"/>
                </a:solidFill>
                <a:latin typeface="Rockwell" panose="02060603020205020403" pitchFamily="18" charset="77"/>
                <a:cs typeface="Arial" panose="020B0604020202090204" pitchFamily="34" charset="0"/>
                <a:sym typeface="Arial"/>
              </a:rPr>
              <a:t>Manusia</a:t>
            </a:r>
            <a:r>
              <a:rPr lang="en-US" sz="1920" i="1" kern="1200" dirty="0">
                <a:solidFill>
                  <a:srgbClr val="4472C4"/>
                </a:solidFill>
                <a:latin typeface="Rockwell" panose="02060603020205020403" pitchFamily="18" charset="77"/>
                <a:cs typeface="Arial" panose="020B0604020202090204" pitchFamily="34" charset="0"/>
                <a:sym typeface="Arial"/>
              </a:rPr>
              <a:t>)</a:t>
            </a:r>
          </a:p>
          <a:p>
            <a:pPr marL="304796" indent="-304796" algn="l" defTabSz="650230" hangingPunct="1">
              <a:spcAft>
                <a:spcPts val="320"/>
              </a:spcAft>
              <a:buFont typeface="+mj-lt"/>
              <a:buAutoNum type="arabicPeriod"/>
              <a:defRPr/>
            </a:pPr>
            <a:r>
              <a:rPr lang="en-US" sz="1387" b="0" kern="1200" dirty="0" err="1">
                <a:solidFill>
                  <a:srgbClr val="002060"/>
                </a:solidFill>
                <a:latin typeface="Rockwell" panose="02060603020205020403" pitchFamily="18" charset="77"/>
                <a:cs typeface="Arial" panose="020B0604020202090204" pitchFamily="34" charset="0"/>
                <a:sym typeface="Arial"/>
              </a:rPr>
              <a:t>Mencetak</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bibit</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unggul</a:t>
            </a:r>
            <a:r>
              <a:rPr lang="en-US" sz="1387" b="0" kern="1200" dirty="0">
                <a:solidFill>
                  <a:srgbClr val="002060"/>
                </a:solidFill>
                <a:latin typeface="Rockwell" panose="02060603020205020403" pitchFamily="18" charset="77"/>
                <a:cs typeface="Arial" panose="020B0604020202090204" pitchFamily="34" charset="0"/>
                <a:sym typeface="Arial"/>
              </a:rPr>
              <a:t> SDM </a:t>
            </a:r>
            <a:r>
              <a:rPr lang="en-US" sz="1387" b="0" kern="1200" dirty="0" err="1">
                <a:solidFill>
                  <a:srgbClr val="002060"/>
                </a:solidFill>
                <a:latin typeface="Rockwell" panose="02060603020205020403" pitchFamily="18" charset="77"/>
                <a:cs typeface="Arial" panose="020B0604020202090204" pitchFamily="34" charset="0"/>
                <a:sym typeface="Arial"/>
              </a:rPr>
              <a:t>ahli</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keamanan</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siber</a:t>
            </a:r>
            <a:r>
              <a:rPr lang="en-US" sz="1387" b="0" kern="1200" dirty="0">
                <a:solidFill>
                  <a:srgbClr val="002060"/>
                </a:solidFill>
                <a:latin typeface="Rockwell" panose="02060603020205020403" pitchFamily="18" charset="77"/>
                <a:cs typeface="Arial" panose="020B0604020202090204" pitchFamily="34" charset="0"/>
                <a:sym typeface="Arial"/>
              </a:rPr>
              <a:t> dan </a:t>
            </a:r>
            <a:r>
              <a:rPr lang="en-US" sz="1387" b="0" kern="1200" dirty="0" err="1">
                <a:solidFill>
                  <a:srgbClr val="002060"/>
                </a:solidFill>
                <a:latin typeface="Rockwell" panose="02060603020205020403" pitchFamily="18" charset="77"/>
                <a:cs typeface="Arial" panose="020B0604020202090204" pitchFamily="34" charset="0"/>
                <a:sym typeface="Arial"/>
              </a:rPr>
              <a:t>sandi</a:t>
            </a:r>
            <a:r>
              <a:rPr lang="en-US" sz="1387" b="0" kern="1200" dirty="0">
                <a:solidFill>
                  <a:srgbClr val="002060"/>
                </a:solidFill>
                <a:latin typeface="Rockwell" panose="02060603020205020403" pitchFamily="18" charset="77"/>
                <a:cs typeface="Arial" panose="020B0604020202090204" pitchFamily="34" charset="0"/>
                <a:sym typeface="Arial"/>
              </a:rPr>
              <a:t> (POLTEK SSN)</a:t>
            </a:r>
          </a:p>
          <a:p>
            <a:pPr marL="304796" indent="-304796" algn="l" defTabSz="650230" hangingPunct="1">
              <a:spcAft>
                <a:spcPts val="320"/>
              </a:spcAft>
              <a:buFont typeface="+mj-lt"/>
              <a:buAutoNum type="arabicPeriod"/>
              <a:defRPr/>
            </a:pPr>
            <a:r>
              <a:rPr lang="en-US" sz="1387" b="0" kern="1200" dirty="0">
                <a:solidFill>
                  <a:srgbClr val="002060"/>
                </a:solidFill>
                <a:latin typeface="Rockwell" panose="02060603020205020403" pitchFamily="18" charset="77"/>
                <a:cs typeface="Arial" panose="020B0604020202090204" pitchFamily="34" charset="0"/>
                <a:sym typeface="Arial"/>
              </a:rPr>
              <a:t>Pembangunan </a:t>
            </a:r>
            <a:r>
              <a:rPr lang="en-US" sz="1387" b="0" i="1" kern="1200" dirty="0">
                <a:solidFill>
                  <a:srgbClr val="002060"/>
                </a:solidFill>
                <a:latin typeface="Rockwell" panose="02060603020205020403" pitchFamily="18" charset="77"/>
                <a:cs typeface="Rockwell Italic" panose="02060503020205020403" charset="0"/>
                <a:sym typeface="Arial"/>
              </a:rPr>
              <a:t>Centre of Excellence </a:t>
            </a:r>
            <a:r>
              <a:rPr lang="en-US" sz="1387" b="0" kern="1200" dirty="0" err="1">
                <a:solidFill>
                  <a:srgbClr val="002060"/>
                </a:solidFill>
                <a:latin typeface="Rockwell" panose="02060603020205020403" pitchFamily="18" charset="77"/>
                <a:cs typeface="Rockwell Italic" panose="02060503020205020403" charset="0"/>
                <a:sym typeface="Arial"/>
              </a:rPr>
              <a:t>Edukasi</a:t>
            </a:r>
            <a:r>
              <a:rPr lang="en-US" sz="1387" b="0" kern="1200" dirty="0">
                <a:solidFill>
                  <a:srgbClr val="002060"/>
                </a:solidFill>
                <a:latin typeface="Rockwell" panose="02060603020205020403" pitchFamily="18" charset="77"/>
                <a:cs typeface="Rockwell Italic" panose="02060503020205020403" charset="0"/>
                <a:sym typeface="Arial"/>
              </a:rPr>
              <a:t> </a:t>
            </a:r>
            <a:r>
              <a:rPr lang="en-US" sz="1387" b="0" kern="1200" dirty="0" err="1">
                <a:solidFill>
                  <a:srgbClr val="002060"/>
                </a:solidFill>
                <a:latin typeface="Rockwell" panose="02060603020205020403" pitchFamily="18" charset="77"/>
                <a:cs typeface="Rockwell Italic" panose="02060503020205020403" charset="0"/>
                <a:sym typeface="Arial"/>
              </a:rPr>
              <a:t>Keamanan</a:t>
            </a:r>
            <a:r>
              <a:rPr lang="en-US" sz="1387" b="0" kern="1200" dirty="0">
                <a:solidFill>
                  <a:srgbClr val="002060"/>
                </a:solidFill>
                <a:latin typeface="Rockwell" panose="02060603020205020403" pitchFamily="18" charset="77"/>
                <a:cs typeface="Rockwell Italic" panose="02060503020205020403" charset="0"/>
                <a:sym typeface="Arial"/>
              </a:rPr>
              <a:t> </a:t>
            </a:r>
            <a:r>
              <a:rPr lang="en-US" sz="1387" b="0" kern="1200" dirty="0" err="1">
                <a:solidFill>
                  <a:srgbClr val="002060"/>
                </a:solidFill>
                <a:latin typeface="Rockwell" panose="02060603020205020403" pitchFamily="18" charset="77"/>
                <a:cs typeface="Rockwell Italic" panose="02060503020205020403" charset="0"/>
                <a:sym typeface="Arial"/>
              </a:rPr>
              <a:t>Siber</a:t>
            </a:r>
            <a:r>
              <a:rPr lang="en-US" sz="1387" b="0" kern="1200" dirty="0">
                <a:solidFill>
                  <a:srgbClr val="002060"/>
                </a:solidFill>
                <a:latin typeface="Rockwell" panose="02060603020205020403" pitchFamily="18" charset="77"/>
                <a:cs typeface="Rockwell Italic" panose="02060503020205020403" charset="0"/>
                <a:sym typeface="Arial"/>
              </a:rPr>
              <a:t> (PUSBANG SDM)</a:t>
            </a:r>
          </a:p>
          <a:p>
            <a:pPr marL="304796" indent="-304796" algn="l" defTabSz="650230" hangingPunct="1">
              <a:spcAft>
                <a:spcPts val="320"/>
              </a:spcAft>
              <a:buFont typeface="+mj-lt"/>
              <a:buAutoNum type="arabicPeriod"/>
              <a:defRPr/>
            </a:pPr>
            <a:r>
              <a:rPr lang="en-US" sz="1387" b="0" kern="1200" dirty="0">
                <a:solidFill>
                  <a:srgbClr val="002060"/>
                </a:solidFill>
                <a:latin typeface="Rockwell" panose="02060603020205020403" pitchFamily="18" charset="77"/>
                <a:cs typeface="Arial" panose="020B0604020202090204" pitchFamily="34" charset="0"/>
                <a:sym typeface="Arial"/>
              </a:rPr>
              <a:t>Menyusun PETA OKUPASI Nasional </a:t>
            </a:r>
            <a:r>
              <a:rPr lang="en-US" sz="1387" b="0" kern="1200" dirty="0" err="1">
                <a:solidFill>
                  <a:srgbClr val="002060"/>
                </a:solidFill>
                <a:latin typeface="Rockwell" panose="02060603020205020403" pitchFamily="18" charset="77"/>
                <a:cs typeface="Arial" panose="020B0604020202090204" pitchFamily="34" charset="0"/>
                <a:sym typeface="Arial"/>
              </a:rPr>
              <a:t>Keamanan</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Siber</a:t>
            </a:r>
            <a:endParaRPr lang="en-US" sz="1387" b="0" kern="1200" dirty="0">
              <a:solidFill>
                <a:srgbClr val="002060"/>
              </a:solidFill>
              <a:latin typeface="Rockwell" panose="02060603020205020403" pitchFamily="18" charset="77"/>
              <a:cs typeface="Arial" panose="020B0604020202090204" pitchFamily="34" charset="0"/>
              <a:sym typeface="Arial"/>
            </a:endParaRPr>
          </a:p>
          <a:p>
            <a:pPr marL="304796" indent="-304796" algn="l" defTabSz="650230" hangingPunct="1">
              <a:spcAft>
                <a:spcPts val="320"/>
              </a:spcAft>
              <a:buFont typeface="+mj-lt"/>
              <a:buAutoNum type="arabicPeriod"/>
              <a:defRPr/>
            </a:pPr>
            <a:r>
              <a:rPr lang="en-US" sz="1387" b="0" kern="1200" dirty="0" err="1">
                <a:solidFill>
                  <a:srgbClr val="002060"/>
                </a:solidFill>
                <a:latin typeface="Rockwell" panose="02060603020205020403" pitchFamily="18" charset="77"/>
                <a:cs typeface="Arial" panose="020B0604020202090204" pitchFamily="34" charset="0"/>
                <a:sym typeface="Arial"/>
              </a:rPr>
              <a:t>Menyediakan</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Standar</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Kompetensi</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Kerja</a:t>
            </a:r>
            <a:r>
              <a:rPr lang="en-US" sz="1387" b="0" kern="1200" dirty="0">
                <a:solidFill>
                  <a:srgbClr val="002060"/>
                </a:solidFill>
                <a:latin typeface="Rockwell" panose="02060603020205020403" pitchFamily="18" charset="77"/>
                <a:cs typeface="Arial" panose="020B0604020202090204" pitchFamily="34" charset="0"/>
                <a:sym typeface="Arial"/>
              </a:rPr>
              <a:t> Nasional Indonesia (SKKNI) </a:t>
            </a:r>
            <a:r>
              <a:rPr lang="en-US" sz="1387" b="0" kern="1200" dirty="0" err="1">
                <a:solidFill>
                  <a:srgbClr val="002060"/>
                </a:solidFill>
                <a:latin typeface="Rockwell" panose="02060603020205020403" pitchFamily="18" charset="77"/>
                <a:cs typeface="Arial" panose="020B0604020202090204" pitchFamily="34" charset="0"/>
                <a:sym typeface="Arial"/>
              </a:rPr>
              <a:t>bidang</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Kamsiber</a:t>
            </a:r>
            <a:endParaRPr lang="en-US" sz="1387" b="0" kern="1200" dirty="0">
              <a:solidFill>
                <a:srgbClr val="002060"/>
              </a:solidFill>
              <a:latin typeface="Rockwell" panose="02060603020205020403" pitchFamily="18" charset="77"/>
              <a:cs typeface="Arial" panose="020B0604020202090204" pitchFamily="34" charset="0"/>
              <a:sym typeface="Arial"/>
            </a:endParaRPr>
          </a:p>
          <a:p>
            <a:pPr marL="304796" indent="-304796" algn="l" defTabSz="650230" hangingPunct="1">
              <a:spcAft>
                <a:spcPts val="320"/>
              </a:spcAft>
              <a:buFont typeface="+mj-lt"/>
              <a:buAutoNum type="arabicPeriod"/>
              <a:defRPr/>
            </a:pPr>
            <a:r>
              <a:rPr lang="en-US" sz="1387" b="0" kern="1200" dirty="0" err="1">
                <a:solidFill>
                  <a:srgbClr val="002060"/>
                </a:solidFill>
                <a:latin typeface="Rockwell" panose="02060603020205020403" pitchFamily="18" charset="77"/>
                <a:cs typeface="Arial" panose="020B0604020202090204" pitchFamily="34" charset="0"/>
                <a:sym typeface="Arial"/>
              </a:rPr>
              <a:t>Peningkatan</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Kapasitas</a:t>
            </a:r>
            <a:r>
              <a:rPr lang="en-US" sz="1387" b="0" kern="1200" dirty="0">
                <a:solidFill>
                  <a:srgbClr val="002060"/>
                </a:solidFill>
                <a:latin typeface="Rockwell" panose="02060603020205020403" pitchFamily="18" charset="77"/>
                <a:cs typeface="Arial" panose="020B0604020202090204" pitchFamily="34" charset="0"/>
                <a:sym typeface="Arial"/>
              </a:rPr>
              <a:t> SDM </a:t>
            </a:r>
            <a:r>
              <a:rPr lang="en-US" sz="1387" b="0" kern="1200" dirty="0" err="1">
                <a:solidFill>
                  <a:srgbClr val="002060"/>
                </a:solidFill>
                <a:latin typeface="Rockwell" panose="02060603020205020403" pitchFamily="18" charset="77"/>
                <a:cs typeface="Arial" panose="020B0604020202090204" pitchFamily="34" charset="0"/>
                <a:sym typeface="Arial"/>
              </a:rPr>
              <a:t>melalui</a:t>
            </a:r>
            <a:r>
              <a:rPr lang="en-US" sz="1387" b="0" kern="1200" dirty="0">
                <a:solidFill>
                  <a:srgbClr val="002060"/>
                </a:solidFill>
                <a:latin typeface="Rockwell" panose="02060603020205020403" pitchFamily="18" charset="77"/>
                <a:cs typeface="Arial" panose="020B0604020202090204" pitchFamily="34" charset="0"/>
                <a:sym typeface="Arial"/>
              </a:rPr>
              <a:t>:</a:t>
            </a:r>
          </a:p>
          <a:p>
            <a:pPr marL="707802" indent="-365754" algn="l" defTabSz="650230" hangingPunct="1">
              <a:spcAft>
                <a:spcPts val="320"/>
              </a:spcAft>
              <a:buFont typeface="+mj-lt"/>
              <a:buAutoNum type="alphaLcPeriod"/>
              <a:defRPr/>
            </a:pPr>
            <a:r>
              <a:rPr lang="en-US" sz="1387" b="0" kern="1200" dirty="0" err="1">
                <a:solidFill>
                  <a:srgbClr val="002060"/>
                </a:solidFill>
                <a:latin typeface="Rockwell" panose="02060603020205020403" pitchFamily="18" charset="77"/>
                <a:cs typeface="Arial" panose="020B0604020202090204" pitchFamily="34" charset="0"/>
                <a:sym typeface="Arial"/>
              </a:rPr>
              <a:t>Literasi</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Budaya</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Keamanan</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Siber</a:t>
            </a:r>
            <a:endParaRPr lang="en-US" sz="1387" b="0" kern="1200" dirty="0">
              <a:solidFill>
                <a:srgbClr val="002060"/>
              </a:solidFill>
              <a:latin typeface="Rockwell" panose="02060603020205020403" pitchFamily="18" charset="77"/>
              <a:cs typeface="Arial" panose="020B0604020202090204" pitchFamily="34" charset="0"/>
              <a:sym typeface="Arial"/>
            </a:endParaRPr>
          </a:p>
          <a:p>
            <a:pPr marL="707802" indent="-365754" algn="l" defTabSz="650230" hangingPunct="1">
              <a:spcAft>
                <a:spcPts val="320"/>
              </a:spcAft>
              <a:buFont typeface="+mj-lt"/>
              <a:buAutoNum type="alphaLcPeriod"/>
              <a:defRPr/>
            </a:pPr>
            <a:r>
              <a:rPr lang="en-US" sz="1387" b="0" i="1" kern="1200" dirty="0">
                <a:solidFill>
                  <a:srgbClr val="002060"/>
                </a:solidFill>
                <a:latin typeface="Rockwell" panose="02060603020205020403" pitchFamily="18" charset="77"/>
                <a:cs typeface="Arial" panose="020B0604020202090204" pitchFamily="34" charset="0"/>
                <a:sym typeface="Arial"/>
              </a:rPr>
              <a:t>Workshop</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Pelatihan</a:t>
            </a:r>
            <a:r>
              <a:rPr lang="en-US" sz="1387" b="0" kern="1200" dirty="0">
                <a:solidFill>
                  <a:srgbClr val="002060"/>
                </a:solidFill>
                <a:latin typeface="Rockwell" panose="02060603020205020403" pitchFamily="18" charset="77"/>
                <a:cs typeface="Arial" panose="020B0604020202090204" pitchFamily="34" charset="0"/>
                <a:sym typeface="Arial"/>
              </a:rPr>
              <a:t>, &amp; </a:t>
            </a:r>
            <a:r>
              <a:rPr lang="en-US" sz="1387" b="0" i="1" kern="1200" dirty="0">
                <a:solidFill>
                  <a:srgbClr val="002060"/>
                </a:solidFill>
                <a:latin typeface="Rockwell" panose="02060603020205020403" pitchFamily="18" charset="77"/>
                <a:cs typeface="Arial" panose="020B0604020202090204" pitchFamily="34" charset="0"/>
                <a:sym typeface="Arial"/>
              </a:rPr>
              <a:t>Sharing Knowledge</a:t>
            </a:r>
          </a:p>
          <a:p>
            <a:pPr marL="707802" indent="-365754" algn="l" defTabSz="650230" hangingPunct="1">
              <a:spcAft>
                <a:spcPts val="320"/>
              </a:spcAft>
              <a:buFont typeface="+mj-lt"/>
              <a:buAutoNum type="alphaLcPeriod"/>
              <a:defRPr/>
            </a:pPr>
            <a:r>
              <a:rPr lang="en-US" sz="1387" b="0" kern="1200" dirty="0" err="1">
                <a:solidFill>
                  <a:srgbClr val="002060"/>
                </a:solidFill>
                <a:latin typeface="Rockwell" panose="02060603020205020403" pitchFamily="18" charset="77"/>
                <a:cs typeface="Arial" panose="020B0604020202090204" pitchFamily="34" charset="0"/>
                <a:sym typeface="Arial"/>
              </a:rPr>
              <a:t>Sertifikasi</a:t>
            </a:r>
            <a:r>
              <a:rPr lang="en-US" sz="1387" b="0" kern="1200" dirty="0">
                <a:solidFill>
                  <a:srgbClr val="002060"/>
                </a:solidFill>
                <a:latin typeface="Rockwell" panose="02060603020205020403" pitchFamily="18" charset="77"/>
                <a:cs typeface="Arial" panose="020B0604020202090204" pitchFamily="34" charset="0"/>
                <a:sym typeface="Arial"/>
              </a:rPr>
              <a:t> SDM </a:t>
            </a:r>
            <a:r>
              <a:rPr lang="en-US" sz="1387" b="0" kern="1200" dirty="0" err="1">
                <a:solidFill>
                  <a:srgbClr val="002060"/>
                </a:solidFill>
                <a:latin typeface="Rockwell" panose="02060603020205020403" pitchFamily="18" charset="77"/>
                <a:cs typeface="Arial" panose="020B0604020202090204" pitchFamily="34" charset="0"/>
                <a:sym typeface="Arial"/>
              </a:rPr>
              <a:t>bidang</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Keamanan</a:t>
            </a:r>
            <a:r>
              <a:rPr lang="en-US" sz="1387" b="0" kern="1200" dirty="0">
                <a:solidFill>
                  <a:srgbClr val="002060"/>
                </a:solidFill>
                <a:latin typeface="Rockwell" panose="02060603020205020403" pitchFamily="18" charset="77"/>
                <a:cs typeface="Arial" panose="020B0604020202090204" pitchFamily="34" charset="0"/>
                <a:sym typeface="Arial"/>
              </a:rPr>
              <a:t> </a:t>
            </a:r>
            <a:r>
              <a:rPr lang="en-US" sz="1387" b="0" kern="1200" dirty="0" err="1">
                <a:solidFill>
                  <a:srgbClr val="002060"/>
                </a:solidFill>
                <a:latin typeface="Rockwell" panose="02060603020205020403" pitchFamily="18" charset="77"/>
                <a:cs typeface="Arial" panose="020B0604020202090204" pitchFamily="34" charset="0"/>
                <a:sym typeface="Arial"/>
              </a:rPr>
              <a:t>Siber</a:t>
            </a:r>
            <a:endParaRPr lang="en-US" sz="1387" b="0" kern="1200" dirty="0">
              <a:solidFill>
                <a:srgbClr val="002060"/>
              </a:solidFill>
              <a:latin typeface="Rockwell" panose="02060603020205020403" pitchFamily="18" charset="77"/>
              <a:cs typeface="Rockwell Italic" panose="02060503020205020403" charset="0"/>
              <a:sym typeface="Arial"/>
            </a:endParaRPr>
          </a:p>
        </p:txBody>
      </p:sp>
      <p:sp>
        <p:nvSpPr>
          <p:cNvPr id="10" name="TextBox 9">
            <a:extLst>
              <a:ext uri="{FF2B5EF4-FFF2-40B4-BE49-F238E27FC236}">
                <a16:creationId xmlns:a16="http://schemas.microsoft.com/office/drawing/2014/main" id="{5BA8C3CA-9750-0FF4-CD1D-1801D3426DDE}"/>
              </a:ext>
            </a:extLst>
          </p:cNvPr>
          <p:cNvSpPr txBox="1"/>
          <p:nvPr/>
        </p:nvSpPr>
        <p:spPr>
          <a:xfrm>
            <a:off x="6268185" y="6928000"/>
            <a:ext cx="6688900" cy="30578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65754" indent="-365754" algn="l" defTabSz="650230" hangingPunct="1">
              <a:buFont typeface="+mj-lt"/>
              <a:buAutoNum type="arabicPeriod" startAt="5"/>
              <a:defRPr/>
            </a:pPr>
            <a:r>
              <a:rPr lang="en-US" sz="1387" kern="1200" dirty="0" err="1">
                <a:solidFill>
                  <a:srgbClr val="001847"/>
                </a:solidFill>
                <a:latin typeface="Rockwell" panose="02060503020205020403" pitchFamily="18" charset="0"/>
                <a:cs typeface="Arial" panose="020B0604020202090204" pitchFamily="34" charset="0"/>
                <a:sym typeface="Arial"/>
              </a:rPr>
              <a:t>Kerja</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sama</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nasional</a:t>
            </a:r>
            <a:r>
              <a:rPr lang="en-US" sz="1387" kern="1200" dirty="0">
                <a:solidFill>
                  <a:srgbClr val="001847"/>
                </a:solidFill>
                <a:latin typeface="Rockwell" panose="02060503020205020403" pitchFamily="18" charset="0"/>
                <a:cs typeface="Arial" panose="020B0604020202090204" pitchFamily="34" charset="0"/>
                <a:sym typeface="Arial"/>
              </a:rPr>
              <a:t> dan </a:t>
            </a:r>
            <a:r>
              <a:rPr lang="en-US" sz="1387" kern="1200" dirty="0" err="1">
                <a:solidFill>
                  <a:srgbClr val="001847"/>
                </a:solidFill>
                <a:latin typeface="Rockwell" panose="02060503020205020403" pitchFamily="18" charset="0"/>
                <a:cs typeface="Arial" panose="020B0604020202090204" pitchFamily="34" charset="0"/>
                <a:sym typeface="Arial"/>
              </a:rPr>
              <a:t>internasional</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keamanan</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siber</a:t>
            </a:r>
            <a:r>
              <a:rPr lang="en-US" sz="1387" kern="1200" dirty="0">
                <a:solidFill>
                  <a:srgbClr val="001847"/>
                </a:solidFill>
                <a:latin typeface="Rockwell" panose="02060503020205020403" pitchFamily="18" charset="0"/>
                <a:cs typeface="Arial" panose="020B0604020202090204" pitchFamily="34" charset="0"/>
                <a:sym typeface="Arial"/>
              </a:rPr>
              <a:t> Indonesia</a:t>
            </a:r>
            <a:endParaRPr lang="en-ID" sz="1387" kern="1200" dirty="0">
              <a:solidFill>
                <a:srgbClr val="001847"/>
              </a:solidFill>
              <a:latin typeface="Rockwell" panose="02060503020205020403" pitchFamily="18" charset="0"/>
              <a:cs typeface="Arial" panose="020B0604020202090204" pitchFamily="34" charset="0"/>
              <a:sym typeface="Arial"/>
            </a:endParaRPr>
          </a:p>
        </p:txBody>
      </p:sp>
      <p:pic>
        <p:nvPicPr>
          <p:cNvPr id="11" name="Picture 10">
            <a:extLst>
              <a:ext uri="{FF2B5EF4-FFF2-40B4-BE49-F238E27FC236}">
                <a16:creationId xmlns:a16="http://schemas.microsoft.com/office/drawing/2014/main" id="{3FCD83A8-F0A7-484A-FDB7-9734F671D574}"/>
              </a:ext>
            </a:extLst>
          </p:cNvPr>
          <p:cNvPicPr>
            <a:picLocks noChangeAspect="1"/>
          </p:cNvPicPr>
          <p:nvPr/>
        </p:nvPicPr>
        <p:blipFill>
          <a:blip r:embed="rId2"/>
          <a:stretch>
            <a:fillRect/>
          </a:stretch>
        </p:blipFill>
        <p:spPr>
          <a:xfrm>
            <a:off x="4491407" y="3683054"/>
            <a:ext cx="3293720" cy="3250121"/>
          </a:xfrm>
          <a:prstGeom prst="rect">
            <a:avLst/>
          </a:prstGeom>
        </p:spPr>
      </p:pic>
      <p:pic>
        <p:nvPicPr>
          <p:cNvPr id="12" name="Picture 11">
            <a:extLst>
              <a:ext uri="{FF2B5EF4-FFF2-40B4-BE49-F238E27FC236}">
                <a16:creationId xmlns:a16="http://schemas.microsoft.com/office/drawing/2014/main" id="{47C24FC0-DE6E-6E89-105E-D20B53364F15}"/>
              </a:ext>
            </a:extLst>
          </p:cNvPr>
          <p:cNvPicPr>
            <a:picLocks noChangeAspect="1"/>
          </p:cNvPicPr>
          <p:nvPr/>
        </p:nvPicPr>
        <p:blipFill>
          <a:blip r:embed="rId3"/>
          <a:stretch>
            <a:fillRect/>
          </a:stretch>
        </p:blipFill>
        <p:spPr>
          <a:xfrm>
            <a:off x="6948824" y="5658312"/>
            <a:ext cx="438443" cy="493249"/>
          </a:xfrm>
          <a:prstGeom prst="rect">
            <a:avLst/>
          </a:prstGeom>
        </p:spPr>
      </p:pic>
      <p:pic>
        <p:nvPicPr>
          <p:cNvPr id="13" name="Picture 12">
            <a:extLst>
              <a:ext uri="{FF2B5EF4-FFF2-40B4-BE49-F238E27FC236}">
                <a16:creationId xmlns:a16="http://schemas.microsoft.com/office/drawing/2014/main" id="{58BE9627-3EEF-D77C-FED6-2EEE9EC2C9A6}"/>
              </a:ext>
            </a:extLst>
          </p:cNvPr>
          <p:cNvPicPr>
            <a:picLocks noChangeAspect="1"/>
          </p:cNvPicPr>
          <p:nvPr/>
        </p:nvPicPr>
        <p:blipFill>
          <a:blip r:embed="rId4"/>
          <a:stretch>
            <a:fillRect/>
          </a:stretch>
        </p:blipFill>
        <p:spPr>
          <a:xfrm>
            <a:off x="5870663" y="4206774"/>
            <a:ext cx="440519" cy="472980"/>
          </a:xfrm>
          <a:prstGeom prst="rect">
            <a:avLst/>
          </a:prstGeom>
        </p:spPr>
      </p:pic>
      <p:pic>
        <p:nvPicPr>
          <p:cNvPr id="14" name="Picture 13">
            <a:extLst>
              <a:ext uri="{FF2B5EF4-FFF2-40B4-BE49-F238E27FC236}">
                <a16:creationId xmlns:a16="http://schemas.microsoft.com/office/drawing/2014/main" id="{5A68B99D-D9B0-86C4-F265-73432496ED4F}"/>
              </a:ext>
            </a:extLst>
          </p:cNvPr>
          <p:cNvPicPr>
            <a:picLocks noChangeAspect="1"/>
          </p:cNvPicPr>
          <p:nvPr/>
        </p:nvPicPr>
        <p:blipFill>
          <a:blip r:embed="rId5"/>
          <a:stretch>
            <a:fillRect/>
          </a:stretch>
        </p:blipFill>
        <p:spPr>
          <a:xfrm>
            <a:off x="4990953" y="5683544"/>
            <a:ext cx="422091" cy="521407"/>
          </a:xfrm>
          <a:prstGeom prst="rect">
            <a:avLst/>
          </a:prstGeom>
        </p:spPr>
      </p:pic>
      <p:sp>
        <p:nvSpPr>
          <p:cNvPr id="15" name="TextBox 14">
            <a:extLst>
              <a:ext uri="{FF2B5EF4-FFF2-40B4-BE49-F238E27FC236}">
                <a16:creationId xmlns:a16="http://schemas.microsoft.com/office/drawing/2014/main" id="{6014077E-F68E-96F0-670E-055B1ED1E69B}"/>
              </a:ext>
            </a:extLst>
          </p:cNvPr>
          <p:cNvSpPr txBox="1"/>
          <p:nvPr/>
        </p:nvSpPr>
        <p:spPr>
          <a:xfrm>
            <a:off x="5709556" y="3887335"/>
            <a:ext cx="777777" cy="322076"/>
          </a:xfrm>
          <a:prstGeom prst="rect">
            <a:avLst/>
          </a:prstGeom>
          <a:noFill/>
        </p:spPr>
        <p:txBody>
          <a:bodyPr wrap="none" rtlCol="0">
            <a:spAutoFit/>
          </a:bodyPr>
          <a:lstStyle/>
          <a:p>
            <a:pPr algn="l" defTabSz="975345" hangingPunct="1">
              <a:defRPr/>
            </a:pPr>
            <a:r>
              <a:rPr lang="en-US" sz="1493" b="0" i="1" kern="1200" dirty="0">
                <a:ln w="0"/>
                <a:solidFill>
                  <a:prstClr val="white"/>
                </a:solidFill>
                <a:effectLst>
                  <a:outerShdw blurRad="38100" dist="25400" dir="5400000" algn="ctr" rotWithShape="0">
                    <a:srgbClr val="6E747A">
                      <a:alpha val="43000"/>
                    </a:srgbClr>
                  </a:outerShdw>
                </a:effectLst>
                <a:latin typeface="Rockwell" panose="02060603020205020403" pitchFamily="18" charset="77"/>
                <a:ea typeface="+mn-ea"/>
                <a:cs typeface="Arial"/>
                <a:sym typeface="Arial"/>
              </a:rPr>
              <a:t>People</a:t>
            </a:r>
          </a:p>
        </p:txBody>
      </p:sp>
      <p:sp>
        <p:nvSpPr>
          <p:cNvPr id="16" name="TextBox 15">
            <a:extLst>
              <a:ext uri="{FF2B5EF4-FFF2-40B4-BE49-F238E27FC236}">
                <a16:creationId xmlns:a16="http://schemas.microsoft.com/office/drawing/2014/main" id="{1F8879D4-2E80-659D-2B99-FDFFCEA2AB0C}"/>
              </a:ext>
            </a:extLst>
          </p:cNvPr>
          <p:cNvSpPr txBox="1"/>
          <p:nvPr/>
        </p:nvSpPr>
        <p:spPr>
          <a:xfrm>
            <a:off x="6690034" y="6116251"/>
            <a:ext cx="841702" cy="322076"/>
          </a:xfrm>
          <a:prstGeom prst="rect">
            <a:avLst/>
          </a:prstGeom>
          <a:noFill/>
        </p:spPr>
        <p:txBody>
          <a:bodyPr wrap="square" rtlCol="0">
            <a:spAutoFit/>
          </a:bodyPr>
          <a:lstStyle/>
          <a:p>
            <a:pPr algn="l" defTabSz="975345" hangingPunct="1">
              <a:defRPr/>
            </a:pPr>
            <a:r>
              <a:rPr lang="en-US" sz="1493" b="0" i="1" kern="1200" dirty="0">
                <a:ln w="0"/>
                <a:solidFill>
                  <a:prstClr val="white"/>
                </a:solidFill>
                <a:effectLst>
                  <a:outerShdw blurRad="38100" dist="25400" dir="5400000" algn="ctr" rotWithShape="0">
                    <a:srgbClr val="6E747A">
                      <a:alpha val="43000"/>
                    </a:srgbClr>
                  </a:outerShdw>
                </a:effectLst>
                <a:latin typeface="Rockwell" panose="02060603020205020403" pitchFamily="18" charset="77"/>
                <a:ea typeface="+mn-ea"/>
                <a:cs typeface="Arial"/>
                <a:sym typeface="Arial"/>
              </a:rPr>
              <a:t>Process</a:t>
            </a:r>
          </a:p>
        </p:txBody>
      </p:sp>
      <p:sp>
        <p:nvSpPr>
          <p:cNvPr id="17" name="TextBox 16">
            <a:extLst>
              <a:ext uri="{FF2B5EF4-FFF2-40B4-BE49-F238E27FC236}">
                <a16:creationId xmlns:a16="http://schemas.microsoft.com/office/drawing/2014/main" id="{30727A53-D0B1-AEF9-5D67-DF2558A0874B}"/>
              </a:ext>
            </a:extLst>
          </p:cNvPr>
          <p:cNvSpPr txBox="1"/>
          <p:nvPr/>
        </p:nvSpPr>
        <p:spPr>
          <a:xfrm>
            <a:off x="4733062" y="6216121"/>
            <a:ext cx="1038746" cy="289310"/>
          </a:xfrm>
          <a:prstGeom prst="rect">
            <a:avLst/>
          </a:prstGeom>
          <a:noFill/>
        </p:spPr>
        <p:txBody>
          <a:bodyPr wrap="none" rtlCol="0">
            <a:spAutoFit/>
          </a:bodyPr>
          <a:lstStyle/>
          <a:p>
            <a:pPr algn="l" defTabSz="975345" hangingPunct="1">
              <a:defRPr/>
            </a:pPr>
            <a:r>
              <a:rPr lang="en-US" sz="1280" b="0" i="1" kern="1200" dirty="0">
                <a:ln w="0"/>
                <a:solidFill>
                  <a:prstClr val="white"/>
                </a:solidFill>
                <a:effectLst>
                  <a:outerShdw blurRad="38100" dist="25400" dir="5400000" algn="ctr" rotWithShape="0">
                    <a:srgbClr val="6E747A">
                      <a:alpha val="43000"/>
                    </a:srgbClr>
                  </a:outerShdw>
                </a:effectLst>
                <a:latin typeface="Rockwell" panose="02060603020205020403" pitchFamily="18" charset="77"/>
                <a:ea typeface="+mn-ea"/>
                <a:cs typeface="Arial"/>
                <a:sym typeface="Arial"/>
              </a:rPr>
              <a:t>Technology</a:t>
            </a:r>
          </a:p>
        </p:txBody>
      </p:sp>
      <p:sp>
        <p:nvSpPr>
          <p:cNvPr id="18" name="TextBox 17">
            <a:extLst>
              <a:ext uri="{FF2B5EF4-FFF2-40B4-BE49-F238E27FC236}">
                <a16:creationId xmlns:a16="http://schemas.microsoft.com/office/drawing/2014/main" id="{82372EB1-ADD3-ED49-B819-A1867D36D4B8}"/>
              </a:ext>
            </a:extLst>
          </p:cNvPr>
          <p:cNvSpPr txBox="1"/>
          <p:nvPr/>
        </p:nvSpPr>
        <p:spPr>
          <a:xfrm>
            <a:off x="5634682" y="5204913"/>
            <a:ext cx="954729" cy="355034"/>
          </a:xfrm>
          <a:prstGeom prst="rect">
            <a:avLst/>
          </a:prstGeom>
          <a:noFill/>
        </p:spPr>
        <p:txBody>
          <a:bodyPr wrap="square" rtlCol="0">
            <a:spAutoFit/>
          </a:bodyPr>
          <a:lstStyle/>
          <a:p>
            <a:pPr algn="l" defTabSz="975345" hangingPunct="1">
              <a:defRPr/>
            </a:pPr>
            <a:r>
              <a:rPr lang="en-US" sz="1707" b="0" i="1" kern="1200" dirty="0">
                <a:ln w="0"/>
                <a:solidFill>
                  <a:srgbClr val="4472C4"/>
                </a:solidFill>
                <a:effectLst>
                  <a:outerShdw blurRad="38100" dist="25400" dir="5400000" algn="ctr" rotWithShape="0">
                    <a:srgbClr val="6E747A">
                      <a:alpha val="43000"/>
                    </a:srgbClr>
                  </a:outerShdw>
                </a:effectLst>
                <a:latin typeface="Rockwell" panose="02060603020205020403" pitchFamily="18" charset="77"/>
                <a:ea typeface="+mn-ea"/>
                <a:cs typeface="Arial"/>
                <a:sym typeface="Arial"/>
              </a:rPr>
              <a:t>Success</a:t>
            </a:r>
          </a:p>
        </p:txBody>
      </p:sp>
      <p:sp>
        <p:nvSpPr>
          <p:cNvPr id="19" name="Chevron 3">
            <a:extLst>
              <a:ext uri="{FF2B5EF4-FFF2-40B4-BE49-F238E27FC236}">
                <a16:creationId xmlns:a16="http://schemas.microsoft.com/office/drawing/2014/main" id="{D6D7B61F-39B0-4C2D-D475-BC6D2A96E04E}"/>
              </a:ext>
            </a:extLst>
          </p:cNvPr>
          <p:cNvSpPr/>
          <p:nvPr/>
        </p:nvSpPr>
        <p:spPr>
          <a:xfrm rot="18595311">
            <a:off x="7228704" y="4842653"/>
            <a:ext cx="596311" cy="256909"/>
          </a:xfrm>
          <a:prstGeom prst="chevron">
            <a:avLst/>
          </a:prstGeom>
          <a:ln/>
        </p:spPr>
        <p:style>
          <a:lnRef idx="0">
            <a:schemeClr val="accent2"/>
          </a:lnRef>
          <a:fillRef idx="3">
            <a:schemeClr val="accent2"/>
          </a:fillRef>
          <a:effectRef idx="3">
            <a:schemeClr val="accent2"/>
          </a:effectRef>
          <a:fontRef idx="minor">
            <a:schemeClr val="lt1"/>
          </a:fontRef>
        </p:style>
        <p:txBody>
          <a:bodyPr rtlCol="0" anchor="ctr"/>
          <a:lstStyle/>
          <a:p>
            <a:pPr defTabSz="975345" hangingPunct="1">
              <a:defRPr/>
            </a:pPr>
            <a:endParaRPr lang="en-US" sz="1920" b="0" kern="1200">
              <a:ln w="0"/>
              <a:solidFill>
                <a:srgbClr val="002060"/>
              </a:solidFill>
              <a:effectLst>
                <a:outerShdw blurRad="38100" dist="25400" dir="5400000" algn="ctr" rotWithShape="0">
                  <a:srgbClr val="6E747A">
                    <a:alpha val="43000"/>
                  </a:srgbClr>
                </a:outerShdw>
              </a:effectLst>
              <a:latin typeface="Calibri" panose="020F0502020204030204"/>
              <a:sym typeface="Arial"/>
            </a:endParaRPr>
          </a:p>
        </p:txBody>
      </p:sp>
      <p:sp>
        <p:nvSpPr>
          <p:cNvPr id="20" name="Chevron 5">
            <a:extLst>
              <a:ext uri="{FF2B5EF4-FFF2-40B4-BE49-F238E27FC236}">
                <a16:creationId xmlns:a16="http://schemas.microsoft.com/office/drawing/2014/main" id="{DB4827F9-F6C2-D112-8A8D-AFBA8FE1B136}"/>
              </a:ext>
            </a:extLst>
          </p:cNvPr>
          <p:cNvSpPr/>
          <p:nvPr/>
        </p:nvSpPr>
        <p:spPr>
          <a:xfrm rot="12643106">
            <a:off x="4730161" y="4185985"/>
            <a:ext cx="596311" cy="256909"/>
          </a:xfrm>
          <a:prstGeom prst="chevron">
            <a:avLst/>
          </a:prstGeom>
          <a:ln/>
        </p:spPr>
        <p:style>
          <a:lnRef idx="0">
            <a:schemeClr val="accent2"/>
          </a:lnRef>
          <a:fillRef idx="3">
            <a:schemeClr val="accent2"/>
          </a:fillRef>
          <a:effectRef idx="3">
            <a:schemeClr val="accent2"/>
          </a:effectRef>
          <a:fontRef idx="minor">
            <a:schemeClr val="lt1"/>
          </a:fontRef>
        </p:style>
        <p:txBody>
          <a:bodyPr rtlCol="0" anchor="ctr"/>
          <a:lstStyle/>
          <a:p>
            <a:pPr defTabSz="975345" hangingPunct="1">
              <a:defRPr/>
            </a:pPr>
            <a:endParaRPr lang="en-US" sz="1920" b="0" kern="1200">
              <a:ln w="0"/>
              <a:solidFill>
                <a:srgbClr val="002060"/>
              </a:solidFill>
              <a:effectLst>
                <a:outerShdw blurRad="38100" dist="25400" dir="5400000" algn="ctr" rotWithShape="0">
                  <a:srgbClr val="6E747A">
                    <a:alpha val="43000"/>
                  </a:srgbClr>
                </a:outerShdw>
              </a:effectLst>
              <a:latin typeface="Calibri" panose="020F0502020204030204"/>
              <a:sym typeface="Arial"/>
            </a:endParaRPr>
          </a:p>
        </p:txBody>
      </p:sp>
      <p:sp>
        <p:nvSpPr>
          <p:cNvPr id="21" name="Chevron 24">
            <a:extLst>
              <a:ext uri="{FF2B5EF4-FFF2-40B4-BE49-F238E27FC236}">
                <a16:creationId xmlns:a16="http://schemas.microsoft.com/office/drawing/2014/main" id="{F3D48FAE-A792-1D6C-10AB-BE0CE4A186C8}"/>
              </a:ext>
            </a:extLst>
          </p:cNvPr>
          <p:cNvSpPr/>
          <p:nvPr/>
        </p:nvSpPr>
        <p:spPr>
          <a:xfrm rot="9154872">
            <a:off x="4208234" y="5803572"/>
            <a:ext cx="596311" cy="256909"/>
          </a:xfrm>
          <a:prstGeom prst="chevron">
            <a:avLst/>
          </a:prstGeom>
          <a:ln/>
        </p:spPr>
        <p:style>
          <a:lnRef idx="0">
            <a:schemeClr val="accent2"/>
          </a:lnRef>
          <a:fillRef idx="3">
            <a:schemeClr val="accent2"/>
          </a:fillRef>
          <a:effectRef idx="3">
            <a:schemeClr val="accent2"/>
          </a:effectRef>
          <a:fontRef idx="minor">
            <a:schemeClr val="lt1"/>
          </a:fontRef>
        </p:style>
        <p:txBody>
          <a:bodyPr rtlCol="0" anchor="ctr"/>
          <a:lstStyle/>
          <a:p>
            <a:pPr defTabSz="975345" hangingPunct="1">
              <a:defRPr/>
            </a:pPr>
            <a:endParaRPr lang="en-US" sz="1920" b="0" kern="1200">
              <a:ln w="0"/>
              <a:solidFill>
                <a:srgbClr val="002060"/>
              </a:solidFill>
              <a:effectLst>
                <a:outerShdw blurRad="38100" dist="25400" dir="5400000" algn="ctr" rotWithShape="0">
                  <a:srgbClr val="6E747A">
                    <a:alpha val="43000"/>
                  </a:srgbClr>
                </a:outerShdw>
              </a:effectLst>
              <a:latin typeface="Calibri" panose="020F0502020204030204"/>
              <a:sym typeface="Arial"/>
            </a:endParaRPr>
          </a:p>
        </p:txBody>
      </p:sp>
      <p:sp>
        <p:nvSpPr>
          <p:cNvPr id="22" name="TextBox 21">
            <a:extLst>
              <a:ext uri="{FF2B5EF4-FFF2-40B4-BE49-F238E27FC236}">
                <a16:creationId xmlns:a16="http://schemas.microsoft.com/office/drawing/2014/main" id="{735262AC-B214-6AB9-9B9E-A902600A774A}"/>
              </a:ext>
            </a:extLst>
          </p:cNvPr>
          <p:cNvSpPr txBox="1"/>
          <p:nvPr/>
        </p:nvSpPr>
        <p:spPr>
          <a:xfrm>
            <a:off x="5909502" y="7280635"/>
            <a:ext cx="7047585" cy="50276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04796" indent="-304796" algn="l" defTabSz="650230" hangingPunct="1">
              <a:buFont typeface="+mj-lt"/>
              <a:buAutoNum type="arabicPeriod" startAt="6"/>
              <a:defRPr/>
            </a:pPr>
            <a:r>
              <a:rPr lang="en-US" sz="1387" kern="1200" dirty="0" err="1">
                <a:solidFill>
                  <a:srgbClr val="001847"/>
                </a:solidFill>
                <a:latin typeface="Rockwell" panose="02060503020205020403" pitchFamily="18" charset="0"/>
                <a:cs typeface="Arial" panose="020B0604020202090204" pitchFamily="34" charset="0"/>
                <a:sym typeface="Arial"/>
              </a:rPr>
              <a:t>Penyediaan</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Layanan</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Asistensi</a:t>
            </a:r>
            <a:r>
              <a:rPr lang="en-US" sz="1387" kern="1200" dirty="0">
                <a:solidFill>
                  <a:srgbClr val="001847"/>
                </a:solidFill>
                <a:latin typeface="Rockwell" panose="02060503020205020403" pitchFamily="18" charset="0"/>
                <a:cs typeface="Arial" panose="020B0604020202090204" pitchFamily="34" charset="0"/>
                <a:sym typeface="Arial"/>
              </a:rPr>
              <a:t> dan </a:t>
            </a:r>
            <a:r>
              <a:rPr lang="en-US" sz="1387" kern="1200" dirty="0" err="1">
                <a:solidFill>
                  <a:srgbClr val="001847"/>
                </a:solidFill>
                <a:latin typeface="Rockwell" panose="02060503020205020403" pitchFamily="18" charset="0"/>
                <a:cs typeface="Arial" panose="020B0604020202090204" pitchFamily="34" charset="0"/>
                <a:sym typeface="Arial"/>
              </a:rPr>
              <a:t>Konsultasi</a:t>
            </a:r>
            <a:r>
              <a:rPr lang="en-US" sz="1387" kern="1200" dirty="0">
                <a:solidFill>
                  <a:srgbClr val="001847"/>
                </a:solidFill>
                <a:latin typeface="Rockwell" panose="02060503020205020403" pitchFamily="18" charset="0"/>
                <a:cs typeface="Arial" panose="020B0604020202090204" pitchFamily="34" charset="0"/>
                <a:sym typeface="Arial"/>
              </a:rPr>
              <a:t> Kam </a:t>
            </a:r>
            <a:r>
              <a:rPr lang="en-US" sz="1387" kern="1200" dirty="0" err="1">
                <a:solidFill>
                  <a:srgbClr val="001847"/>
                </a:solidFill>
                <a:latin typeface="Rockwell" panose="02060503020205020403" pitchFamily="18" charset="0"/>
                <a:cs typeface="Arial" panose="020B0604020202090204" pitchFamily="34" charset="0"/>
                <a:sym typeface="Arial"/>
              </a:rPr>
              <a:t>Siber</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280" b="0" kern="1200" dirty="0">
                <a:solidFill>
                  <a:srgbClr val="001847"/>
                </a:solidFill>
                <a:latin typeface="Rockwell" panose="02060503020205020403" pitchFamily="18" charset="0"/>
                <a:cs typeface="Arial" panose="020B0604020202090204" pitchFamily="34" charset="0"/>
                <a:sym typeface="Arial"/>
              </a:rPr>
              <a:t>: ITSA, Security Hardening, </a:t>
            </a:r>
            <a:r>
              <a:rPr lang="en-US" sz="1280" b="0" kern="1200" dirty="0" err="1">
                <a:solidFill>
                  <a:srgbClr val="001847"/>
                </a:solidFill>
                <a:latin typeface="Rockwell" panose="02060503020205020403" pitchFamily="18" charset="0"/>
                <a:cs typeface="Arial" panose="020B0604020202090204" pitchFamily="34" charset="0"/>
                <a:sym typeface="Arial"/>
              </a:rPr>
              <a:t>Penerapan</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Standar</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Keamanan</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Aduan</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Siber</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Dukungan</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Layanan</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Kriptografi</a:t>
            </a:r>
            <a:r>
              <a:rPr lang="en-US" sz="1280" b="0" kern="1200" dirty="0">
                <a:solidFill>
                  <a:srgbClr val="001847"/>
                </a:solidFill>
                <a:latin typeface="Rockwell" panose="02060503020205020403" pitchFamily="18" charset="0"/>
                <a:cs typeface="Arial" panose="020B0604020202090204" pitchFamily="34" charset="0"/>
                <a:sym typeface="Arial"/>
              </a:rPr>
              <a:t>.</a:t>
            </a:r>
          </a:p>
        </p:txBody>
      </p:sp>
      <p:sp>
        <p:nvSpPr>
          <p:cNvPr id="23" name="TextBox 22">
            <a:extLst>
              <a:ext uri="{FF2B5EF4-FFF2-40B4-BE49-F238E27FC236}">
                <a16:creationId xmlns:a16="http://schemas.microsoft.com/office/drawing/2014/main" id="{4C326E91-2281-5552-2453-93D9E131A4CE}"/>
              </a:ext>
            </a:extLst>
          </p:cNvPr>
          <p:cNvSpPr txBox="1"/>
          <p:nvPr/>
        </p:nvSpPr>
        <p:spPr>
          <a:xfrm>
            <a:off x="4774974" y="7844120"/>
            <a:ext cx="7904707" cy="6997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04796" indent="-304796" algn="l" defTabSz="650230" hangingPunct="1">
              <a:buFont typeface="+mj-lt"/>
              <a:buAutoNum type="arabicPeriod" startAt="7"/>
              <a:defRPr/>
            </a:pPr>
            <a:r>
              <a:rPr lang="en-US" sz="1387" kern="1200" dirty="0" err="1">
                <a:solidFill>
                  <a:srgbClr val="001847"/>
                </a:solidFill>
                <a:latin typeface="Rockwell" panose="02060503020205020403" pitchFamily="18" charset="0"/>
                <a:cs typeface="Arial" panose="020B0604020202090204" pitchFamily="34" charset="0"/>
                <a:sym typeface="Arial"/>
              </a:rPr>
              <a:t>Dukungan</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penelusuran</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Kejahatan</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Siber</a:t>
            </a:r>
            <a:r>
              <a:rPr lang="en-US" sz="1387" kern="1200" dirty="0">
                <a:solidFill>
                  <a:srgbClr val="001847"/>
                </a:solidFill>
                <a:latin typeface="Rockwell" panose="02060503020205020403" pitchFamily="18" charset="0"/>
                <a:cs typeface="Arial" panose="020B0604020202090204" pitchFamily="34" charset="0"/>
                <a:sym typeface="Arial"/>
              </a:rPr>
              <a:t> dan </a:t>
            </a:r>
            <a:r>
              <a:rPr lang="en-US" sz="1387" kern="1200" dirty="0" err="1">
                <a:solidFill>
                  <a:srgbClr val="001847"/>
                </a:solidFill>
                <a:latin typeface="Rockwell" panose="02060503020205020403" pitchFamily="18" charset="0"/>
                <a:cs typeface="Arial" panose="020B0604020202090204" pitchFamily="34" charset="0"/>
                <a:sym typeface="Arial"/>
              </a:rPr>
              <a:t>Penegakan</a:t>
            </a:r>
            <a:r>
              <a:rPr lang="en-US" sz="1387" kern="1200" dirty="0">
                <a:solidFill>
                  <a:srgbClr val="001847"/>
                </a:solidFill>
                <a:latin typeface="Rockwell" panose="02060503020205020403" pitchFamily="18" charset="0"/>
                <a:cs typeface="Arial" panose="020B0604020202090204" pitchFamily="34" charset="0"/>
                <a:sym typeface="Arial"/>
              </a:rPr>
              <a:t> </a:t>
            </a:r>
            <a:r>
              <a:rPr lang="en-US" sz="1387" kern="1200" dirty="0" err="1">
                <a:solidFill>
                  <a:srgbClr val="001847"/>
                </a:solidFill>
                <a:latin typeface="Rockwell" panose="02060503020205020403" pitchFamily="18" charset="0"/>
                <a:cs typeface="Arial" panose="020B0604020202090204" pitchFamily="34" charset="0"/>
                <a:sym typeface="Arial"/>
              </a:rPr>
              <a:t>Hukum</a:t>
            </a:r>
            <a:r>
              <a:rPr lang="en-US" sz="1280" kern="1200" dirty="0">
                <a:solidFill>
                  <a:srgbClr val="001847"/>
                </a:solidFill>
                <a:latin typeface="Rockwell" panose="02060503020205020403" pitchFamily="18" charset="0"/>
                <a:cs typeface="Arial" panose="020B0604020202090204" pitchFamily="34" charset="0"/>
                <a:sym typeface="Arial"/>
              </a:rPr>
              <a:t>: </a:t>
            </a:r>
            <a:r>
              <a:rPr lang="en-US" sz="1280" b="0" kern="1200" dirty="0">
                <a:solidFill>
                  <a:srgbClr val="001847"/>
                </a:solidFill>
                <a:latin typeface="Rockwell" panose="02060503020205020403" pitchFamily="18" charset="0"/>
                <a:cs typeface="Arial" panose="020B0604020202090204" pitchFamily="34" charset="0"/>
                <a:sym typeface="Arial"/>
              </a:rPr>
              <a:t>Monitoring NSOC, </a:t>
            </a:r>
            <a:r>
              <a:rPr lang="en-US" sz="1280" b="0" kern="1200" dirty="0" err="1">
                <a:solidFill>
                  <a:srgbClr val="001847"/>
                </a:solidFill>
                <a:latin typeface="Rockwell" panose="02060503020205020403" pitchFamily="18" charset="0"/>
                <a:cs typeface="Arial" panose="020B0604020202090204" pitchFamily="34" charset="0"/>
                <a:sym typeface="Arial"/>
              </a:rPr>
              <a:t>Dalinfo</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Dukungan</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Ket</a:t>
            </a:r>
            <a:r>
              <a:rPr lang="en-US" sz="1280" b="0" kern="1200" dirty="0">
                <a:solidFill>
                  <a:srgbClr val="001847"/>
                </a:solidFill>
                <a:latin typeface="Rockwell" panose="02060503020205020403" pitchFamily="18" charset="0"/>
                <a:cs typeface="Arial" panose="020B0604020202090204" pitchFamily="34" charset="0"/>
                <a:sym typeface="Arial"/>
              </a:rPr>
              <a:t> dan </a:t>
            </a:r>
            <a:r>
              <a:rPr lang="en-US" sz="1280" b="0" kern="1200" dirty="0" err="1">
                <a:solidFill>
                  <a:srgbClr val="001847"/>
                </a:solidFill>
                <a:latin typeface="Rockwell" panose="02060503020205020403" pitchFamily="18" charset="0"/>
                <a:cs typeface="Arial" panose="020B0604020202090204" pitchFamily="34" charset="0"/>
                <a:sym typeface="Arial"/>
              </a:rPr>
              <a:t>Saksi</a:t>
            </a:r>
            <a:r>
              <a:rPr lang="en-US" sz="1280" b="0" kern="1200" dirty="0">
                <a:solidFill>
                  <a:srgbClr val="001847"/>
                </a:solidFill>
                <a:latin typeface="Rockwell" panose="02060503020205020403" pitchFamily="18" charset="0"/>
                <a:cs typeface="Arial" panose="020B0604020202090204" pitchFamily="34" charset="0"/>
                <a:sym typeface="Arial"/>
              </a:rPr>
              <a:t> Ahli, </a:t>
            </a:r>
            <a:r>
              <a:rPr lang="en-US" sz="1280" b="0" kern="1200" dirty="0" err="1">
                <a:solidFill>
                  <a:srgbClr val="001847"/>
                </a:solidFill>
                <a:latin typeface="Rockwell" panose="02060503020205020403" pitchFamily="18" charset="0"/>
                <a:cs typeface="Arial" panose="020B0604020202090204" pitchFamily="34" charset="0"/>
                <a:sym typeface="Arial"/>
              </a:rPr>
              <a:t>Penelusuran</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pelaku</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kejahatan</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siber</a:t>
            </a:r>
            <a:r>
              <a:rPr lang="en-US" sz="1280" b="0" kern="1200" dirty="0">
                <a:solidFill>
                  <a:srgbClr val="001847"/>
                </a:solidFill>
                <a:latin typeface="Rockwell" panose="02060503020205020403" pitchFamily="18" charset="0"/>
                <a:cs typeface="Arial" panose="020B0604020202090204" pitchFamily="34" charset="0"/>
                <a:sym typeface="Arial"/>
              </a:rPr>
              <a:t>, </a:t>
            </a:r>
            <a:r>
              <a:rPr lang="en-US" sz="1280" b="0" kern="1200" dirty="0" err="1">
                <a:solidFill>
                  <a:srgbClr val="001847"/>
                </a:solidFill>
                <a:latin typeface="Rockwell" panose="02060503020205020403" pitchFamily="18" charset="0"/>
                <a:cs typeface="Arial" panose="020B0604020202090204" pitchFamily="34" charset="0"/>
                <a:sym typeface="Arial"/>
              </a:rPr>
              <a:t>terorisme</a:t>
            </a:r>
            <a:r>
              <a:rPr lang="en-US" sz="1280" b="0" kern="1200" dirty="0">
                <a:solidFill>
                  <a:srgbClr val="001847"/>
                </a:solidFill>
                <a:latin typeface="Rockwell" panose="02060503020205020403" pitchFamily="18" charset="0"/>
                <a:cs typeface="Arial" panose="020B0604020202090204" pitchFamily="34" charset="0"/>
                <a:sym typeface="Arial"/>
              </a:rPr>
              <a:t>, &amp; </a:t>
            </a:r>
            <a:r>
              <a:rPr lang="en-US" sz="1280" b="0" kern="1200" dirty="0" err="1">
                <a:solidFill>
                  <a:srgbClr val="001847"/>
                </a:solidFill>
                <a:latin typeface="Rockwell" panose="02060503020205020403" pitchFamily="18" charset="0"/>
                <a:cs typeface="Arial" panose="020B0604020202090204" pitchFamily="34" charset="0"/>
                <a:sym typeface="Arial"/>
              </a:rPr>
              <a:t>separatisme</a:t>
            </a:r>
            <a:endParaRPr lang="en-US" sz="1280" b="0" kern="1200" dirty="0">
              <a:solidFill>
                <a:srgbClr val="001847"/>
              </a:solidFill>
              <a:latin typeface="Rockwell" panose="02060503020205020403" pitchFamily="18" charset="0"/>
              <a:cs typeface="Arial" panose="020B0604020202090204" pitchFamily="34" charset="0"/>
              <a:sym typeface="Arial"/>
            </a:endParaRPr>
          </a:p>
        </p:txBody>
      </p:sp>
      <p:sp>
        <p:nvSpPr>
          <p:cNvPr id="24" name="Slide Number Placeholder 3">
            <a:extLst>
              <a:ext uri="{FF2B5EF4-FFF2-40B4-BE49-F238E27FC236}">
                <a16:creationId xmlns:a16="http://schemas.microsoft.com/office/drawing/2014/main" id="{EF3745AE-E720-7A14-10FE-0709809E4821}"/>
              </a:ext>
            </a:extLst>
          </p:cNvPr>
          <p:cNvSpPr>
            <a:spLocks noGrp="1"/>
          </p:cNvSpPr>
          <p:nvPr>
            <p:ph type="sldNum" sz="quarter" idx="12"/>
          </p:nvPr>
        </p:nvSpPr>
        <p:spPr>
          <a:xfrm>
            <a:off x="11718800" y="8460046"/>
            <a:ext cx="344646" cy="348813"/>
          </a:xfrm>
        </p:spPr>
        <p:txBody>
          <a:bodyPr/>
          <a:lstStyle/>
          <a:p>
            <a:fld id="{B6F15528-21DE-4FAA-801E-634DDDAF4B2B}" type="slidenum">
              <a:rPr lang="en-US" smtClean="0"/>
              <a:t>21</a:t>
            </a:fld>
            <a:endParaRPr lang="en-US"/>
          </a:p>
        </p:txBody>
      </p:sp>
    </p:spTree>
    <p:extLst>
      <p:ext uri="{BB962C8B-B14F-4D97-AF65-F5344CB8AC3E}">
        <p14:creationId xmlns:p14="http://schemas.microsoft.com/office/powerpoint/2010/main" val="137483872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4"/>
          <p:cNvSpPr txBox="1">
            <a:spLocks noGrp="1"/>
          </p:cNvSpPr>
          <p:nvPr/>
        </p:nvSpPr>
        <p:spPr>
          <a:xfrm>
            <a:off x="1072878" y="583988"/>
            <a:ext cx="7063588" cy="628377"/>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endParaRPr sz="4000" b="0" dirty="0">
              <a:latin typeface="Rockwell" panose="02060603020205020403" pitchFamily="18" charset="77"/>
              <a:cs typeface="Calibri" panose="020F0502020204030204"/>
            </a:endParaRPr>
          </a:p>
        </p:txBody>
      </p:sp>
      <p:sp>
        <p:nvSpPr>
          <p:cNvPr id="3" name="Title 1">
            <a:extLst>
              <a:ext uri="{FF2B5EF4-FFF2-40B4-BE49-F238E27FC236}">
                <a16:creationId xmlns:a16="http://schemas.microsoft.com/office/drawing/2014/main" id="{008B527B-0A49-68BB-46F8-1EE087AC2919}"/>
              </a:ext>
            </a:extLst>
          </p:cNvPr>
          <p:cNvSpPr txBox="1">
            <a:spLocks/>
          </p:cNvSpPr>
          <p:nvPr/>
        </p:nvSpPr>
        <p:spPr>
          <a:xfrm>
            <a:off x="862427" y="309052"/>
            <a:ext cx="8813457" cy="716122"/>
          </a:xfrm>
          <a:prstGeom prst="rect">
            <a:avLst/>
          </a:prstGeom>
        </p:spPr>
        <p:txBody>
          <a:bodyPr>
            <a:no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49213" marR="0" lvl="0" indent="0" defTabSz="895350" rtl="0" eaLnBrk="1" fontAlgn="base" latinLnBrk="0" hangingPunct="1">
              <a:lnSpc>
                <a:spcPct val="100000"/>
              </a:lnSpc>
              <a:spcBef>
                <a:spcPts val="0"/>
              </a:spcBef>
              <a:spcAft>
                <a:spcPct val="0"/>
              </a:spcAft>
              <a:buClr>
                <a:srgbClr val="0000FF"/>
              </a:buClr>
              <a:buSzPct val="120000"/>
              <a:buFontTx/>
              <a:buNone/>
              <a:tabLst/>
              <a:defRPr/>
            </a:pP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Program BSSN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untuk</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Penguatan</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p>
          <a:p>
            <a:pPr marL="49213" marR="0" lvl="0" indent="0" defTabSz="895350" rtl="0" eaLnBrk="1" fontAlgn="base" latinLnBrk="0" hangingPunct="1">
              <a:lnSpc>
                <a:spcPct val="100000"/>
              </a:lnSpc>
              <a:spcBef>
                <a:spcPts val="0"/>
              </a:spcBef>
              <a:spcAft>
                <a:spcPct val="0"/>
              </a:spcAft>
              <a:buClr>
                <a:srgbClr val="0000FF"/>
              </a:buClr>
              <a:buSzPct val="120000"/>
              <a:buFontTx/>
              <a:buNone/>
              <a:tabLst/>
              <a:defRPr/>
            </a:pP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Sektor</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Industri</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Keamanan</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Siber</a:t>
            </a:r>
            <a:endPar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endParaRPr>
          </a:p>
        </p:txBody>
      </p:sp>
      <p:grpSp>
        <p:nvGrpSpPr>
          <p:cNvPr id="26" name="Group 25">
            <a:extLst>
              <a:ext uri="{FF2B5EF4-FFF2-40B4-BE49-F238E27FC236}">
                <a16:creationId xmlns:a16="http://schemas.microsoft.com/office/drawing/2014/main" id="{24494123-6B66-4BE8-517E-1A0899C3B76F}"/>
              </a:ext>
            </a:extLst>
          </p:cNvPr>
          <p:cNvGrpSpPr/>
          <p:nvPr/>
        </p:nvGrpSpPr>
        <p:grpSpPr>
          <a:xfrm>
            <a:off x="4582159" y="2683875"/>
            <a:ext cx="3840481" cy="3754099"/>
            <a:chOff x="4817328" y="2722744"/>
            <a:chExt cx="3840481" cy="3754099"/>
          </a:xfrm>
        </p:grpSpPr>
        <p:sp>
          <p:nvSpPr>
            <p:cNvPr id="4" name="Freeform: Shape 23">
              <a:extLst>
                <a:ext uri="{FF2B5EF4-FFF2-40B4-BE49-F238E27FC236}">
                  <a16:creationId xmlns:a16="http://schemas.microsoft.com/office/drawing/2014/main" id="{D332016F-65A7-A51B-2434-C12A9A140CA4}"/>
                </a:ext>
              </a:extLst>
            </p:cNvPr>
            <p:cNvSpPr/>
            <p:nvPr/>
          </p:nvSpPr>
          <p:spPr>
            <a:xfrm>
              <a:off x="6071655" y="2722744"/>
              <a:ext cx="1307943" cy="1309720"/>
            </a:xfrm>
            <a:custGeom>
              <a:avLst/>
              <a:gdLst>
                <a:gd name="connsiteX0" fmla="*/ 776128 w 1552035"/>
                <a:gd name="connsiteY0" fmla="*/ 0 h 1554142"/>
                <a:gd name="connsiteX1" fmla="*/ 1552035 w 1552035"/>
                <a:gd name="connsiteY1" fmla="*/ 776016 h 1554142"/>
                <a:gd name="connsiteX2" fmla="*/ 1229035 w 1552035"/>
                <a:gd name="connsiteY2" fmla="*/ 1406410 h 1554142"/>
                <a:gd name="connsiteX3" fmla="*/ 1143080 w 1552035"/>
                <a:gd name="connsiteY3" fmla="*/ 1371053 h 1554142"/>
                <a:gd name="connsiteX4" fmla="*/ 1125927 w 1552035"/>
                <a:gd name="connsiteY4" fmla="*/ 1365676 h 1554142"/>
                <a:gd name="connsiteX5" fmla="*/ 1125927 w 1552035"/>
                <a:gd name="connsiteY5" fmla="*/ 1405433 h 1554142"/>
                <a:gd name="connsiteX6" fmla="*/ 942382 w 1552035"/>
                <a:gd name="connsiteY6" fmla="*/ 1405433 h 1554142"/>
                <a:gd name="connsiteX7" fmla="*/ 942382 w 1552035"/>
                <a:gd name="connsiteY7" fmla="*/ 1320366 h 1554142"/>
                <a:gd name="connsiteX8" fmla="*/ 865826 w 1552035"/>
                <a:gd name="connsiteY8" fmla="*/ 1310806 h 1554142"/>
                <a:gd name="connsiteX9" fmla="*/ 776128 w 1552035"/>
                <a:gd name="connsiteY9" fmla="*/ 1264798 h 1554142"/>
                <a:gd name="connsiteX10" fmla="*/ 686210 w 1552035"/>
                <a:gd name="connsiteY10" fmla="*/ 1310806 h 1554142"/>
                <a:gd name="connsiteX11" fmla="*/ 664338 w 1552035"/>
                <a:gd name="connsiteY11" fmla="*/ 1376653 h 1554142"/>
                <a:gd name="connsiteX12" fmla="*/ 706314 w 1552035"/>
                <a:gd name="connsiteY12" fmla="*/ 1464237 h 1554142"/>
                <a:gd name="connsiteX13" fmla="*/ 776128 w 1552035"/>
                <a:gd name="connsiteY13" fmla="*/ 1488296 h 1554142"/>
                <a:gd name="connsiteX14" fmla="*/ 845942 w 1552035"/>
                <a:gd name="connsiteY14" fmla="*/ 1464237 h 1554142"/>
                <a:gd name="connsiteX15" fmla="*/ 1053396 w 1552035"/>
                <a:gd name="connsiteY15" fmla="*/ 1504335 h 1554142"/>
                <a:gd name="connsiteX16" fmla="*/ 778117 w 1552035"/>
                <a:gd name="connsiteY16" fmla="*/ 1554142 h 1554142"/>
                <a:gd name="connsiteX17" fmla="*/ 504826 w 1552035"/>
                <a:gd name="connsiteY17" fmla="*/ 1504335 h 1554142"/>
                <a:gd name="connsiteX18" fmla="*/ 325210 w 1552035"/>
                <a:gd name="connsiteY18" fmla="*/ 1408521 h 1554142"/>
                <a:gd name="connsiteX19" fmla="*/ 0 w 1552035"/>
                <a:gd name="connsiteY19" fmla="*/ 776016 h 1554142"/>
                <a:gd name="connsiteX20" fmla="*/ 776128 w 1552035"/>
                <a:gd name="connsiteY20" fmla="*/ 0 h 1554142"/>
                <a:gd name="connsiteX0" fmla="*/ 776128 w 1552035"/>
                <a:gd name="connsiteY0" fmla="*/ 0 h 1554142"/>
                <a:gd name="connsiteX1" fmla="*/ 1552035 w 1552035"/>
                <a:gd name="connsiteY1" fmla="*/ 776016 h 1554142"/>
                <a:gd name="connsiteX2" fmla="*/ 1229035 w 1552035"/>
                <a:gd name="connsiteY2" fmla="*/ 1406410 h 1554142"/>
                <a:gd name="connsiteX3" fmla="*/ 1143080 w 1552035"/>
                <a:gd name="connsiteY3" fmla="*/ 1371053 h 1554142"/>
                <a:gd name="connsiteX4" fmla="*/ 1125927 w 1552035"/>
                <a:gd name="connsiteY4" fmla="*/ 1365676 h 1554142"/>
                <a:gd name="connsiteX5" fmla="*/ 1125927 w 1552035"/>
                <a:gd name="connsiteY5" fmla="*/ 1405433 h 1554142"/>
                <a:gd name="connsiteX6" fmla="*/ 942382 w 1552035"/>
                <a:gd name="connsiteY6" fmla="*/ 1405433 h 1554142"/>
                <a:gd name="connsiteX7" fmla="*/ 865826 w 1552035"/>
                <a:gd name="connsiteY7" fmla="*/ 1310806 h 1554142"/>
                <a:gd name="connsiteX8" fmla="*/ 776128 w 1552035"/>
                <a:gd name="connsiteY8" fmla="*/ 1264798 h 1554142"/>
                <a:gd name="connsiteX9" fmla="*/ 686210 w 1552035"/>
                <a:gd name="connsiteY9" fmla="*/ 1310806 h 1554142"/>
                <a:gd name="connsiteX10" fmla="*/ 664338 w 1552035"/>
                <a:gd name="connsiteY10" fmla="*/ 1376653 h 1554142"/>
                <a:gd name="connsiteX11" fmla="*/ 706314 w 1552035"/>
                <a:gd name="connsiteY11" fmla="*/ 1464237 h 1554142"/>
                <a:gd name="connsiteX12" fmla="*/ 776128 w 1552035"/>
                <a:gd name="connsiteY12" fmla="*/ 1488296 h 1554142"/>
                <a:gd name="connsiteX13" fmla="*/ 845942 w 1552035"/>
                <a:gd name="connsiteY13" fmla="*/ 1464237 h 1554142"/>
                <a:gd name="connsiteX14" fmla="*/ 1053396 w 1552035"/>
                <a:gd name="connsiteY14" fmla="*/ 1504335 h 1554142"/>
                <a:gd name="connsiteX15" fmla="*/ 778117 w 1552035"/>
                <a:gd name="connsiteY15" fmla="*/ 1554142 h 1554142"/>
                <a:gd name="connsiteX16" fmla="*/ 504826 w 1552035"/>
                <a:gd name="connsiteY16" fmla="*/ 1504335 h 1554142"/>
                <a:gd name="connsiteX17" fmla="*/ 325210 w 1552035"/>
                <a:gd name="connsiteY17" fmla="*/ 1408521 h 1554142"/>
                <a:gd name="connsiteX18" fmla="*/ 0 w 1552035"/>
                <a:gd name="connsiteY18" fmla="*/ 776016 h 1554142"/>
                <a:gd name="connsiteX19" fmla="*/ 776128 w 1552035"/>
                <a:gd name="connsiteY19" fmla="*/ 0 h 1554142"/>
                <a:gd name="connsiteX0" fmla="*/ 776128 w 1552035"/>
                <a:gd name="connsiteY0" fmla="*/ 0 h 1554142"/>
                <a:gd name="connsiteX1" fmla="*/ 1552035 w 1552035"/>
                <a:gd name="connsiteY1" fmla="*/ 776016 h 1554142"/>
                <a:gd name="connsiteX2" fmla="*/ 1229035 w 1552035"/>
                <a:gd name="connsiteY2" fmla="*/ 1406410 h 1554142"/>
                <a:gd name="connsiteX3" fmla="*/ 1143080 w 1552035"/>
                <a:gd name="connsiteY3" fmla="*/ 1371053 h 1554142"/>
                <a:gd name="connsiteX4" fmla="*/ 1125927 w 1552035"/>
                <a:gd name="connsiteY4" fmla="*/ 1405433 h 1554142"/>
                <a:gd name="connsiteX5" fmla="*/ 942382 w 1552035"/>
                <a:gd name="connsiteY5" fmla="*/ 1405433 h 1554142"/>
                <a:gd name="connsiteX6" fmla="*/ 865826 w 1552035"/>
                <a:gd name="connsiteY6" fmla="*/ 1310806 h 1554142"/>
                <a:gd name="connsiteX7" fmla="*/ 776128 w 1552035"/>
                <a:gd name="connsiteY7" fmla="*/ 1264798 h 1554142"/>
                <a:gd name="connsiteX8" fmla="*/ 686210 w 1552035"/>
                <a:gd name="connsiteY8" fmla="*/ 1310806 h 1554142"/>
                <a:gd name="connsiteX9" fmla="*/ 664338 w 1552035"/>
                <a:gd name="connsiteY9" fmla="*/ 1376653 h 1554142"/>
                <a:gd name="connsiteX10" fmla="*/ 706314 w 1552035"/>
                <a:gd name="connsiteY10" fmla="*/ 1464237 h 1554142"/>
                <a:gd name="connsiteX11" fmla="*/ 776128 w 1552035"/>
                <a:gd name="connsiteY11" fmla="*/ 1488296 h 1554142"/>
                <a:gd name="connsiteX12" fmla="*/ 845942 w 1552035"/>
                <a:gd name="connsiteY12" fmla="*/ 1464237 h 1554142"/>
                <a:gd name="connsiteX13" fmla="*/ 1053396 w 1552035"/>
                <a:gd name="connsiteY13" fmla="*/ 1504335 h 1554142"/>
                <a:gd name="connsiteX14" fmla="*/ 778117 w 1552035"/>
                <a:gd name="connsiteY14" fmla="*/ 1554142 h 1554142"/>
                <a:gd name="connsiteX15" fmla="*/ 504826 w 1552035"/>
                <a:gd name="connsiteY15" fmla="*/ 1504335 h 1554142"/>
                <a:gd name="connsiteX16" fmla="*/ 325210 w 1552035"/>
                <a:gd name="connsiteY16" fmla="*/ 1408521 h 1554142"/>
                <a:gd name="connsiteX17" fmla="*/ 0 w 1552035"/>
                <a:gd name="connsiteY17" fmla="*/ 776016 h 1554142"/>
                <a:gd name="connsiteX18" fmla="*/ 776128 w 1552035"/>
                <a:gd name="connsiteY18" fmla="*/ 0 h 1554142"/>
                <a:gd name="connsiteX0" fmla="*/ 776128 w 1552035"/>
                <a:gd name="connsiteY0" fmla="*/ 0 h 1554142"/>
                <a:gd name="connsiteX1" fmla="*/ 1552035 w 1552035"/>
                <a:gd name="connsiteY1" fmla="*/ 776016 h 1554142"/>
                <a:gd name="connsiteX2" fmla="*/ 1229035 w 1552035"/>
                <a:gd name="connsiteY2" fmla="*/ 1406410 h 1554142"/>
                <a:gd name="connsiteX3" fmla="*/ 1125927 w 1552035"/>
                <a:gd name="connsiteY3" fmla="*/ 1405433 h 1554142"/>
                <a:gd name="connsiteX4" fmla="*/ 942382 w 1552035"/>
                <a:gd name="connsiteY4" fmla="*/ 1405433 h 1554142"/>
                <a:gd name="connsiteX5" fmla="*/ 865826 w 1552035"/>
                <a:gd name="connsiteY5" fmla="*/ 1310806 h 1554142"/>
                <a:gd name="connsiteX6" fmla="*/ 776128 w 1552035"/>
                <a:gd name="connsiteY6" fmla="*/ 1264798 h 1554142"/>
                <a:gd name="connsiteX7" fmla="*/ 686210 w 1552035"/>
                <a:gd name="connsiteY7" fmla="*/ 1310806 h 1554142"/>
                <a:gd name="connsiteX8" fmla="*/ 664338 w 1552035"/>
                <a:gd name="connsiteY8" fmla="*/ 1376653 h 1554142"/>
                <a:gd name="connsiteX9" fmla="*/ 706314 w 1552035"/>
                <a:gd name="connsiteY9" fmla="*/ 1464237 h 1554142"/>
                <a:gd name="connsiteX10" fmla="*/ 776128 w 1552035"/>
                <a:gd name="connsiteY10" fmla="*/ 1488296 h 1554142"/>
                <a:gd name="connsiteX11" fmla="*/ 845942 w 1552035"/>
                <a:gd name="connsiteY11" fmla="*/ 1464237 h 1554142"/>
                <a:gd name="connsiteX12" fmla="*/ 1053396 w 1552035"/>
                <a:gd name="connsiteY12" fmla="*/ 1504335 h 1554142"/>
                <a:gd name="connsiteX13" fmla="*/ 778117 w 1552035"/>
                <a:gd name="connsiteY13" fmla="*/ 1554142 h 1554142"/>
                <a:gd name="connsiteX14" fmla="*/ 504826 w 1552035"/>
                <a:gd name="connsiteY14" fmla="*/ 1504335 h 1554142"/>
                <a:gd name="connsiteX15" fmla="*/ 325210 w 1552035"/>
                <a:gd name="connsiteY15" fmla="*/ 1408521 h 1554142"/>
                <a:gd name="connsiteX16" fmla="*/ 0 w 1552035"/>
                <a:gd name="connsiteY16" fmla="*/ 776016 h 1554142"/>
                <a:gd name="connsiteX17" fmla="*/ 776128 w 1552035"/>
                <a:gd name="connsiteY17" fmla="*/ 0 h 155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035" h="1554142">
                  <a:moveTo>
                    <a:pt x="776128" y="0"/>
                  </a:moveTo>
                  <a:cubicBezTo>
                    <a:pt x="1204954" y="0"/>
                    <a:pt x="1552035" y="347171"/>
                    <a:pt x="1552035" y="776016"/>
                  </a:cubicBezTo>
                  <a:cubicBezTo>
                    <a:pt x="1552035" y="1035391"/>
                    <a:pt x="1424559" y="1264798"/>
                    <a:pt x="1229035" y="1406410"/>
                  </a:cubicBezTo>
                  <a:cubicBezTo>
                    <a:pt x="1158017" y="1511313"/>
                    <a:pt x="1173702" y="1405596"/>
                    <a:pt x="1125927" y="1405433"/>
                  </a:cubicBezTo>
                  <a:lnTo>
                    <a:pt x="942382" y="1405433"/>
                  </a:lnTo>
                  <a:lnTo>
                    <a:pt x="865826" y="1310806"/>
                  </a:lnTo>
                  <a:cubicBezTo>
                    <a:pt x="845942" y="1282737"/>
                    <a:pt x="811919" y="1264798"/>
                    <a:pt x="776128" y="1264798"/>
                  </a:cubicBezTo>
                  <a:cubicBezTo>
                    <a:pt x="738128" y="1264798"/>
                    <a:pt x="706314" y="1282737"/>
                    <a:pt x="686210" y="1310806"/>
                  </a:cubicBezTo>
                  <a:cubicBezTo>
                    <a:pt x="672291" y="1328745"/>
                    <a:pt x="664338" y="1352593"/>
                    <a:pt x="664338" y="1376653"/>
                  </a:cubicBezTo>
                  <a:cubicBezTo>
                    <a:pt x="664338" y="1412530"/>
                    <a:pt x="680245" y="1444398"/>
                    <a:pt x="706314" y="1464237"/>
                  </a:cubicBezTo>
                  <a:cubicBezTo>
                    <a:pt x="726198" y="1478377"/>
                    <a:pt x="750059" y="1488296"/>
                    <a:pt x="776128" y="1488296"/>
                  </a:cubicBezTo>
                  <a:cubicBezTo>
                    <a:pt x="801977" y="1488296"/>
                    <a:pt x="825838" y="1478377"/>
                    <a:pt x="845942" y="1464237"/>
                  </a:cubicBezTo>
                  <a:cubicBezTo>
                    <a:pt x="917745" y="1470357"/>
                    <a:pt x="987559" y="1484286"/>
                    <a:pt x="1053396" y="1504335"/>
                  </a:cubicBezTo>
                  <a:cubicBezTo>
                    <a:pt x="967675" y="1536203"/>
                    <a:pt x="875768" y="1554142"/>
                    <a:pt x="778117" y="1554142"/>
                  </a:cubicBezTo>
                  <a:cubicBezTo>
                    <a:pt x="682233" y="1554142"/>
                    <a:pt x="590547" y="1536203"/>
                    <a:pt x="504826" y="1504335"/>
                  </a:cubicBezTo>
                  <a:cubicBezTo>
                    <a:pt x="440977" y="1480276"/>
                    <a:pt x="381105" y="1448408"/>
                    <a:pt x="325210" y="1408521"/>
                  </a:cubicBezTo>
                  <a:cubicBezTo>
                    <a:pt x="127698" y="1266909"/>
                    <a:pt x="0" y="1037502"/>
                    <a:pt x="0" y="776016"/>
                  </a:cubicBezTo>
                  <a:cubicBezTo>
                    <a:pt x="0" y="347171"/>
                    <a:pt x="347082" y="0"/>
                    <a:pt x="776128" y="0"/>
                  </a:cubicBezTo>
                  <a:close/>
                </a:path>
              </a:pathLst>
            </a:custGeom>
            <a:solidFill>
              <a:srgbClr val="E7E6E6"/>
            </a:solidFill>
            <a:ln w="12700">
              <a:miter lim="400000"/>
            </a:ln>
          </p:spPr>
          <p:txBody>
            <a:bodyPr wrap="square" lIns="28575" tIns="28575" rIns="28575" bIns="28575"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Rockwell" panose="02060603020205020403" pitchFamily="18" charset="77"/>
                <a:ea typeface="+mn-ea"/>
                <a:cs typeface="+mn-cs"/>
              </a:endParaRPr>
            </a:p>
          </p:txBody>
        </p:sp>
        <p:sp>
          <p:nvSpPr>
            <p:cNvPr id="5" name="Freeform: Shape 24">
              <a:extLst>
                <a:ext uri="{FF2B5EF4-FFF2-40B4-BE49-F238E27FC236}">
                  <a16:creationId xmlns:a16="http://schemas.microsoft.com/office/drawing/2014/main" id="{58D54773-94D9-08B4-F5EA-248CA5F211DF}"/>
                </a:ext>
              </a:extLst>
            </p:cNvPr>
            <p:cNvSpPr/>
            <p:nvPr/>
          </p:nvSpPr>
          <p:spPr>
            <a:xfrm>
              <a:off x="7348648" y="3627910"/>
              <a:ext cx="1309161" cy="1310775"/>
            </a:xfrm>
            <a:custGeom>
              <a:avLst/>
              <a:gdLst>
                <a:gd name="connsiteX0" fmla="*/ 788805 w 1553480"/>
                <a:gd name="connsiteY0" fmla="*/ 99 h 1555394"/>
                <a:gd name="connsiteX1" fmla="*/ 1496510 w 1553480"/>
                <a:gd name="connsiteY1" fmla="*/ 485964 h 1555394"/>
                <a:gd name="connsiteX2" fmla="*/ 1063487 w 1553480"/>
                <a:gd name="connsiteY2" fmla="*/ 1499406 h 1555394"/>
                <a:gd name="connsiteX3" fmla="*/ 325359 w 1553480"/>
                <a:gd name="connsiteY3" fmla="*/ 1413721 h 1555394"/>
                <a:gd name="connsiteX4" fmla="*/ 331324 w 1553480"/>
                <a:gd name="connsiteY4" fmla="*/ 1309887 h 1555394"/>
                <a:gd name="connsiteX5" fmla="*/ 305475 w 1553480"/>
                <a:gd name="connsiteY5" fmla="*/ 1072460 h 1555394"/>
                <a:gd name="connsiteX6" fmla="*/ 321382 w 1553480"/>
                <a:gd name="connsiteY6" fmla="*/ 960817 h 1555394"/>
                <a:gd name="connsiteX7" fmla="*/ 249580 w 1553480"/>
                <a:gd name="connsiteY7" fmla="*/ 894970 h 1555394"/>
                <a:gd name="connsiteX8" fmla="*/ 175789 w 1553480"/>
                <a:gd name="connsiteY8" fmla="*/ 898980 h 1555394"/>
                <a:gd name="connsiteX9" fmla="*/ 111940 w 1553480"/>
                <a:gd name="connsiteY9" fmla="*/ 968837 h 1555394"/>
                <a:gd name="connsiteX10" fmla="*/ 113929 w 1553480"/>
                <a:gd name="connsiteY10" fmla="*/ 1044602 h 1555394"/>
                <a:gd name="connsiteX11" fmla="*/ 151708 w 1553480"/>
                <a:gd name="connsiteY11" fmla="*/ 1092509 h 1555394"/>
                <a:gd name="connsiteX12" fmla="*/ 160498 w 1553480"/>
                <a:gd name="connsiteY12" fmla="*/ 1137105 h 1555394"/>
                <a:gd name="connsiteX13" fmla="*/ 218701 w 1553480"/>
                <a:gd name="connsiteY13" fmla="*/ 1137105 h 1555394"/>
                <a:gd name="connsiteX14" fmla="*/ 218701 w 1553480"/>
                <a:gd name="connsiteY14" fmla="*/ 1208235 h 1555394"/>
                <a:gd name="connsiteX15" fmla="*/ 171733 w 1553480"/>
                <a:gd name="connsiteY15" fmla="*/ 1208235 h 1555394"/>
                <a:gd name="connsiteX16" fmla="*/ 177777 w 1553480"/>
                <a:gd name="connsiteY16" fmla="*/ 1274009 h 1555394"/>
                <a:gd name="connsiteX17" fmla="*/ 56045 w 1553480"/>
                <a:gd name="connsiteY17" fmla="*/ 1068450 h 1555394"/>
                <a:gd name="connsiteX18" fmla="*/ 149 w 1553480"/>
                <a:gd name="connsiteY18" fmla="*/ 763278 h 1555394"/>
                <a:gd name="connsiteX19" fmla="*/ 29975 w 1553480"/>
                <a:gd name="connsiteY19" fmla="*/ 561729 h 1555394"/>
                <a:gd name="connsiteX20" fmla="*/ 484870 w 1553480"/>
                <a:gd name="connsiteY20" fmla="*/ 57118 h 1555394"/>
                <a:gd name="connsiteX21" fmla="*/ 788805 w 1553480"/>
                <a:gd name="connsiteY21" fmla="*/ 99 h 1555394"/>
                <a:gd name="connsiteX0" fmla="*/ 788805 w 1553480"/>
                <a:gd name="connsiteY0" fmla="*/ 99 h 1555394"/>
                <a:gd name="connsiteX1" fmla="*/ 1496510 w 1553480"/>
                <a:gd name="connsiteY1" fmla="*/ 485964 h 1555394"/>
                <a:gd name="connsiteX2" fmla="*/ 1063487 w 1553480"/>
                <a:gd name="connsiteY2" fmla="*/ 1499406 h 1555394"/>
                <a:gd name="connsiteX3" fmla="*/ 325359 w 1553480"/>
                <a:gd name="connsiteY3" fmla="*/ 1413721 h 1555394"/>
                <a:gd name="connsiteX4" fmla="*/ 331324 w 1553480"/>
                <a:gd name="connsiteY4" fmla="*/ 1309887 h 1555394"/>
                <a:gd name="connsiteX5" fmla="*/ 305475 w 1553480"/>
                <a:gd name="connsiteY5" fmla="*/ 1072460 h 1555394"/>
                <a:gd name="connsiteX6" fmla="*/ 321382 w 1553480"/>
                <a:gd name="connsiteY6" fmla="*/ 960817 h 1555394"/>
                <a:gd name="connsiteX7" fmla="*/ 249580 w 1553480"/>
                <a:gd name="connsiteY7" fmla="*/ 894970 h 1555394"/>
                <a:gd name="connsiteX8" fmla="*/ 175789 w 1553480"/>
                <a:gd name="connsiteY8" fmla="*/ 898980 h 1555394"/>
                <a:gd name="connsiteX9" fmla="*/ 111940 w 1553480"/>
                <a:gd name="connsiteY9" fmla="*/ 968837 h 1555394"/>
                <a:gd name="connsiteX10" fmla="*/ 113929 w 1553480"/>
                <a:gd name="connsiteY10" fmla="*/ 1044602 h 1555394"/>
                <a:gd name="connsiteX11" fmla="*/ 151708 w 1553480"/>
                <a:gd name="connsiteY11" fmla="*/ 1092509 h 1555394"/>
                <a:gd name="connsiteX12" fmla="*/ 218701 w 1553480"/>
                <a:gd name="connsiteY12" fmla="*/ 1137105 h 1555394"/>
                <a:gd name="connsiteX13" fmla="*/ 218701 w 1553480"/>
                <a:gd name="connsiteY13" fmla="*/ 1208235 h 1555394"/>
                <a:gd name="connsiteX14" fmla="*/ 171733 w 1553480"/>
                <a:gd name="connsiteY14" fmla="*/ 1208235 h 1555394"/>
                <a:gd name="connsiteX15" fmla="*/ 177777 w 1553480"/>
                <a:gd name="connsiteY15" fmla="*/ 1274009 h 1555394"/>
                <a:gd name="connsiteX16" fmla="*/ 56045 w 1553480"/>
                <a:gd name="connsiteY16" fmla="*/ 1068450 h 1555394"/>
                <a:gd name="connsiteX17" fmla="*/ 149 w 1553480"/>
                <a:gd name="connsiteY17" fmla="*/ 763278 h 1555394"/>
                <a:gd name="connsiteX18" fmla="*/ 29975 w 1553480"/>
                <a:gd name="connsiteY18" fmla="*/ 561729 h 1555394"/>
                <a:gd name="connsiteX19" fmla="*/ 484870 w 1553480"/>
                <a:gd name="connsiteY19" fmla="*/ 57118 h 1555394"/>
                <a:gd name="connsiteX20" fmla="*/ 788805 w 1553480"/>
                <a:gd name="connsiteY20" fmla="*/ 99 h 1555394"/>
                <a:gd name="connsiteX0" fmla="*/ 788805 w 1553480"/>
                <a:gd name="connsiteY0" fmla="*/ 99 h 1555394"/>
                <a:gd name="connsiteX1" fmla="*/ 1496510 w 1553480"/>
                <a:gd name="connsiteY1" fmla="*/ 485964 h 1555394"/>
                <a:gd name="connsiteX2" fmla="*/ 1063487 w 1553480"/>
                <a:gd name="connsiteY2" fmla="*/ 1499406 h 1555394"/>
                <a:gd name="connsiteX3" fmla="*/ 325359 w 1553480"/>
                <a:gd name="connsiteY3" fmla="*/ 1413721 h 1555394"/>
                <a:gd name="connsiteX4" fmla="*/ 331324 w 1553480"/>
                <a:gd name="connsiteY4" fmla="*/ 1309887 h 1555394"/>
                <a:gd name="connsiteX5" fmla="*/ 305475 w 1553480"/>
                <a:gd name="connsiteY5" fmla="*/ 1072460 h 1555394"/>
                <a:gd name="connsiteX6" fmla="*/ 321382 w 1553480"/>
                <a:gd name="connsiteY6" fmla="*/ 960817 h 1555394"/>
                <a:gd name="connsiteX7" fmla="*/ 249580 w 1553480"/>
                <a:gd name="connsiteY7" fmla="*/ 894970 h 1555394"/>
                <a:gd name="connsiteX8" fmla="*/ 175789 w 1553480"/>
                <a:gd name="connsiteY8" fmla="*/ 898980 h 1555394"/>
                <a:gd name="connsiteX9" fmla="*/ 111940 w 1553480"/>
                <a:gd name="connsiteY9" fmla="*/ 968837 h 1555394"/>
                <a:gd name="connsiteX10" fmla="*/ 113929 w 1553480"/>
                <a:gd name="connsiteY10" fmla="*/ 1044602 h 1555394"/>
                <a:gd name="connsiteX11" fmla="*/ 151708 w 1553480"/>
                <a:gd name="connsiteY11" fmla="*/ 1092509 h 1555394"/>
                <a:gd name="connsiteX12" fmla="*/ 218701 w 1553480"/>
                <a:gd name="connsiteY12" fmla="*/ 1137105 h 1555394"/>
                <a:gd name="connsiteX13" fmla="*/ 218701 w 1553480"/>
                <a:gd name="connsiteY13" fmla="*/ 1208235 h 1555394"/>
                <a:gd name="connsiteX14" fmla="*/ 177777 w 1553480"/>
                <a:gd name="connsiteY14" fmla="*/ 1274009 h 1555394"/>
                <a:gd name="connsiteX15" fmla="*/ 56045 w 1553480"/>
                <a:gd name="connsiteY15" fmla="*/ 1068450 h 1555394"/>
                <a:gd name="connsiteX16" fmla="*/ 149 w 1553480"/>
                <a:gd name="connsiteY16" fmla="*/ 763278 h 1555394"/>
                <a:gd name="connsiteX17" fmla="*/ 29975 w 1553480"/>
                <a:gd name="connsiteY17" fmla="*/ 561729 h 1555394"/>
                <a:gd name="connsiteX18" fmla="*/ 484870 w 1553480"/>
                <a:gd name="connsiteY18" fmla="*/ 57118 h 1555394"/>
                <a:gd name="connsiteX19" fmla="*/ 788805 w 1553480"/>
                <a:gd name="connsiteY19" fmla="*/ 99 h 155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3480" h="1555394">
                  <a:moveTo>
                    <a:pt x="788805" y="99"/>
                  </a:moveTo>
                  <a:cubicBezTo>
                    <a:pt x="1092001" y="4937"/>
                    <a:pt x="1376711" y="188231"/>
                    <a:pt x="1496510" y="485964"/>
                  </a:cubicBezTo>
                  <a:cubicBezTo>
                    <a:pt x="1658010" y="885051"/>
                    <a:pt x="1464475" y="1335845"/>
                    <a:pt x="1063487" y="1499406"/>
                  </a:cubicBezTo>
                  <a:cubicBezTo>
                    <a:pt x="810080" y="1601130"/>
                    <a:pt x="532812" y="1559343"/>
                    <a:pt x="325359" y="1413721"/>
                  </a:cubicBezTo>
                  <a:cubicBezTo>
                    <a:pt x="329336" y="1379743"/>
                    <a:pt x="331324" y="1343865"/>
                    <a:pt x="331324" y="1309887"/>
                  </a:cubicBezTo>
                  <a:cubicBezTo>
                    <a:pt x="331324" y="1228212"/>
                    <a:pt x="323370" y="1148437"/>
                    <a:pt x="305475" y="1072460"/>
                  </a:cubicBezTo>
                  <a:cubicBezTo>
                    <a:pt x="329336" y="1042703"/>
                    <a:pt x="337289" y="998805"/>
                    <a:pt x="321382" y="960817"/>
                  </a:cubicBezTo>
                  <a:cubicBezTo>
                    <a:pt x="309452" y="926838"/>
                    <a:pt x="281394" y="904890"/>
                    <a:pt x="249580" y="894970"/>
                  </a:cubicBezTo>
                  <a:cubicBezTo>
                    <a:pt x="225498" y="889061"/>
                    <a:pt x="199649" y="889061"/>
                    <a:pt x="175789" y="898980"/>
                  </a:cubicBezTo>
                  <a:cubicBezTo>
                    <a:pt x="143754" y="912909"/>
                    <a:pt x="121882" y="938868"/>
                    <a:pt x="111940" y="968837"/>
                  </a:cubicBezTo>
                  <a:cubicBezTo>
                    <a:pt x="103987" y="992685"/>
                    <a:pt x="103987" y="1018643"/>
                    <a:pt x="113929" y="1044602"/>
                  </a:cubicBezTo>
                  <a:cubicBezTo>
                    <a:pt x="121882" y="1064651"/>
                    <a:pt x="135801" y="1080480"/>
                    <a:pt x="151708" y="1092509"/>
                  </a:cubicBezTo>
                  <a:lnTo>
                    <a:pt x="218701" y="1137105"/>
                  </a:lnTo>
                  <a:lnTo>
                    <a:pt x="218701" y="1208235"/>
                  </a:lnTo>
                  <a:lnTo>
                    <a:pt x="177777" y="1274009"/>
                  </a:lnTo>
                  <a:cubicBezTo>
                    <a:pt x="127847" y="1214283"/>
                    <a:pt x="85870" y="1144427"/>
                    <a:pt x="56045" y="1068450"/>
                  </a:cubicBezTo>
                  <a:cubicBezTo>
                    <a:pt x="16056" y="968837"/>
                    <a:pt x="-1839" y="865002"/>
                    <a:pt x="149" y="763278"/>
                  </a:cubicBezTo>
                  <a:cubicBezTo>
                    <a:pt x="149" y="695532"/>
                    <a:pt x="12080" y="627575"/>
                    <a:pt x="29975" y="561729"/>
                  </a:cubicBezTo>
                  <a:cubicBezTo>
                    <a:pt x="93824" y="340342"/>
                    <a:pt x="255545" y="150823"/>
                    <a:pt x="484870" y="57118"/>
                  </a:cubicBezTo>
                  <a:cubicBezTo>
                    <a:pt x="584620" y="16703"/>
                    <a:pt x="687739" y="-1513"/>
                    <a:pt x="788805" y="99"/>
                  </a:cubicBezTo>
                  <a:close/>
                </a:path>
              </a:pathLst>
            </a:custGeom>
            <a:solidFill>
              <a:srgbClr val="E7E6E6"/>
            </a:solidFill>
            <a:ln w="12700">
              <a:miter lim="400000"/>
            </a:ln>
          </p:spPr>
          <p:txBody>
            <a:bodyPr wrap="square" lIns="28575" tIns="28575" rIns="28575" bIns="28575"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Rockwell" panose="02060603020205020403" pitchFamily="18" charset="77"/>
                <a:ea typeface="+mn-ea"/>
                <a:cs typeface="+mn-cs"/>
              </a:endParaRPr>
            </a:p>
          </p:txBody>
        </p:sp>
        <p:sp>
          <p:nvSpPr>
            <p:cNvPr id="6" name="Freeform: Shape 25">
              <a:extLst>
                <a:ext uri="{FF2B5EF4-FFF2-40B4-BE49-F238E27FC236}">
                  <a16:creationId xmlns:a16="http://schemas.microsoft.com/office/drawing/2014/main" id="{17BC6B49-B1B2-6D38-7552-D6828E109035}"/>
                </a:ext>
              </a:extLst>
            </p:cNvPr>
            <p:cNvSpPr/>
            <p:nvPr/>
          </p:nvSpPr>
          <p:spPr>
            <a:xfrm>
              <a:off x="4817328" y="3627909"/>
              <a:ext cx="1309568" cy="1308404"/>
            </a:xfrm>
            <a:custGeom>
              <a:avLst/>
              <a:gdLst>
                <a:gd name="connsiteX0" fmla="*/ 777402 w 1553963"/>
                <a:gd name="connsiteY0" fmla="*/ 2 h 1552581"/>
                <a:gd name="connsiteX1" fmla="*/ 1079469 w 1553963"/>
                <a:gd name="connsiteY1" fmla="*/ 62020 h 1552581"/>
                <a:gd name="connsiteX2" fmla="*/ 1516249 w 1553963"/>
                <a:gd name="connsiteY2" fmla="*/ 542782 h 1552581"/>
                <a:gd name="connsiteX3" fmla="*/ 1269028 w 1553963"/>
                <a:gd name="connsiteY3" fmla="*/ 917811 h 1552581"/>
                <a:gd name="connsiteX4" fmla="*/ 1225062 w 1553963"/>
                <a:gd name="connsiteY4" fmla="*/ 967829 h 1552581"/>
                <a:gd name="connsiteX5" fmla="*/ 1225062 w 1553963"/>
                <a:gd name="connsiteY5" fmla="*/ 1053513 h 1552581"/>
                <a:gd name="connsiteX6" fmla="*/ 1284935 w 1553963"/>
                <a:gd name="connsiteY6" fmla="*/ 1113450 h 1552581"/>
                <a:gd name="connsiteX7" fmla="*/ 1370656 w 1553963"/>
                <a:gd name="connsiteY7" fmla="*/ 1113450 h 1552581"/>
                <a:gd name="connsiteX8" fmla="*/ 1432516 w 1553963"/>
                <a:gd name="connsiteY8" fmla="*/ 1053513 h 1552581"/>
                <a:gd name="connsiteX9" fmla="*/ 1422574 w 1553963"/>
                <a:gd name="connsiteY9" fmla="*/ 947779 h 1552581"/>
                <a:gd name="connsiteX10" fmla="*/ 1466488 w 1553963"/>
                <a:gd name="connsiteY10" fmla="*/ 863045 h 1552581"/>
                <a:gd name="connsiteX11" fmla="*/ 1448421 w 1553963"/>
                <a:gd name="connsiteY11" fmla="*/ 863045 h 1552581"/>
                <a:gd name="connsiteX12" fmla="*/ 1448421 w 1553963"/>
                <a:gd name="connsiteY12" fmla="*/ 788539 h 1552581"/>
                <a:gd name="connsiteX13" fmla="*/ 1501415 w 1553963"/>
                <a:gd name="connsiteY13" fmla="*/ 788539 h 1552581"/>
                <a:gd name="connsiteX14" fmla="*/ 1501415 w 1553963"/>
                <a:gd name="connsiteY14" fmla="*/ 805710 h 1552581"/>
                <a:gd name="connsiteX15" fmla="*/ 1552260 w 1553963"/>
                <a:gd name="connsiteY15" fmla="*/ 732301 h 1552581"/>
                <a:gd name="connsiteX16" fmla="*/ 1492388 w 1553963"/>
                <a:gd name="connsiteY16" fmla="*/ 1079472 h 1552581"/>
                <a:gd name="connsiteX17" fmla="*/ 1350772 w 1553963"/>
                <a:gd name="connsiteY17" fmla="*/ 1298960 h 1552581"/>
                <a:gd name="connsiteX18" fmla="*/ 1203190 w 1553963"/>
                <a:gd name="connsiteY18" fmla="*/ 1424743 h 1552581"/>
                <a:gd name="connsiteX19" fmla="*/ 473016 w 1553963"/>
                <a:gd name="connsiteY19" fmla="*/ 1490378 h 1552581"/>
                <a:gd name="connsiteX20" fmla="*/ 62086 w 1553963"/>
                <a:gd name="connsiteY20" fmla="*/ 472926 h 1552581"/>
                <a:gd name="connsiteX21" fmla="*/ 777402 w 1553963"/>
                <a:gd name="connsiteY21" fmla="*/ 2 h 1552581"/>
                <a:gd name="connsiteX0" fmla="*/ 777402 w 1553963"/>
                <a:gd name="connsiteY0" fmla="*/ 2 h 1552581"/>
                <a:gd name="connsiteX1" fmla="*/ 1079469 w 1553963"/>
                <a:gd name="connsiteY1" fmla="*/ 62020 h 1552581"/>
                <a:gd name="connsiteX2" fmla="*/ 1516249 w 1553963"/>
                <a:gd name="connsiteY2" fmla="*/ 542782 h 1552581"/>
                <a:gd name="connsiteX3" fmla="*/ 1269028 w 1553963"/>
                <a:gd name="connsiteY3" fmla="*/ 917811 h 1552581"/>
                <a:gd name="connsiteX4" fmla="*/ 1225062 w 1553963"/>
                <a:gd name="connsiteY4" fmla="*/ 967829 h 1552581"/>
                <a:gd name="connsiteX5" fmla="*/ 1225062 w 1553963"/>
                <a:gd name="connsiteY5" fmla="*/ 1053513 h 1552581"/>
                <a:gd name="connsiteX6" fmla="*/ 1284935 w 1553963"/>
                <a:gd name="connsiteY6" fmla="*/ 1113450 h 1552581"/>
                <a:gd name="connsiteX7" fmla="*/ 1370656 w 1553963"/>
                <a:gd name="connsiteY7" fmla="*/ 1113450 h 1552581"/>
                <a:gd name="connsiteX8" fmla="*/ 1432516 w 1553963"/>
                <a:gd name="connsiteY8" fmla="*/ 1053513 h 1552581"/>
                <a:gd name="connsiteX9" fmla="*/ 1422574 w 1553963"/>
                <a:gd name="connsiteY9" fmla="*/ 947779 h 1552581"/>
                <a:gd name="connsiteX10" fmla="*/ 1448421 w 1553963"/>
                <a:gd name="connsiteY10" fmla="*/ 863045 h 1552581"/>
                <a:gd name="connsiteX11" fmla="*/ 1448421 w 1553963"/>
                <a:gd name="connsiteY11" fmla="*/ 788539 h 1552581"/>
                <a:gd name="connsiteX12" fmla="*/ 1501415 w 1553963"/>
                <a:gd name="connsiteY12" fmla="*/ 788539 h 1552581"/>
                <a:gd name="connsiteX13" fmla="*/ 1501415 w 1553963"/>
                <a:gd name="connsiteY13" fmla="*/ 805710 h 1552581"/>
                <a:gd name="connsiteX14" fmla="*/ 1552260 w 1553963"/>
                <a:gd name="connsiteY14" fmla="*/ 732301 h 1552581"/>
                <a:gd name="connsiteX15" fmla="*/ 1492388 w 1553963"/>
                <a:gd name="connsiteY15" fmla="*/ 1079472 h 1552581"/>
                <a:gd name="connsiteX16" fmla="*/ 1350772 w 1553963"/>
                <a:gd name="connsiteY16" fmla="*/ 1298960 h 1552581"/>
                <a:gd name="connsiteX17" fmla="*/ 1203190 w 1553963"/>
                <a:gd name="connsiteY17" fmla="*/ 1424743 h 1552581"/>
                <a:gd name="connsiteX18" fmla="*/ 473016 w 1553963"/>
                <a:gd name="connsiteY18" fmla="*/ 1490378 h 1552581"/>
                <a:gd name="connsiteX19" fmla="*/ 62086 w 1553963"/>
                <a:gd name="connsiteY19" fmla="*/ 472926 h 1552581"/>
                <a:gd name="connsiteX20" fmla="*/ 777402 w 1553963"/>
                <a:gd name="connsiteY20" fmla="*/ 2 h 1552581"/>
                <a:gd name="connsiteX0" fmla="*/ 777402 w 1553963"/>
                <a:gd name="connsiteY0" fmla="*/ 2 h 1552581"/>
                <a:gd name="connsiteX1" fmla="*/ 1079469 w 1553963"/>
                <a:gd name="connsiteY1" fmla="*/ 62020 h 1552581"/>
                <a:gd name="connsiteX2" fmla="*/ 1516249 w 1553963"/>
                <a:gd name="connsiteY2" fmla="*/ 542782 h 1552581"/>
                <a:gd name="connsiteX3" fmla="*/ 1269028 w 1553963"/>
                <a:gd name="connsiteY3" fmla="*/ 917811 h 1552581"/>
                <a:gd name="connsiteX4" fmla="*/ 1225062 w 1553963"/>
                <a:gd name="connsiteY4" fmla="*/ 967829 h 1552581"/>
                <a:gd name="connsiteX5" fmla="*/ 1225062 w 1553963"/>
                <a:gd name="connsiteY5" fmla="*/ 1053513 h 1552581"/>
                <a:gd name="connsiteX6" fmla="*/ 1284935 w 1553963"/>
                <a:gd name="connsiteY6" fmla="*/ 1113450 h 1552581"/>
                <a:gd name="connsiteX7" fmla="*/ 1370656 w 1553963"/>
                <a:gd name="connsiteY7" fmla="*/ 1113450 h 1552581"/>
                <a:gd name="connsiteX8" fmla="*/ 1432516 w 1553963"/>
                <a:gd name="connsiteY8" fmla="*/ 1053513 h 1552581"/>
                <a:gd name="connsiteX9" fmla="*/ 1422574 w 1553963"/>
                <a:gd name="connsiteY9" fmla="*/ 947779 h 1552581"/>
                <a:gd name="connsiteX10" fmla="*/ 1448421 w 1553963"/>
                <a:gd name="connsiteY10" fmla="*/ 863045 h 1552581"/>
                <a:gd name="connsiteX11" fmla="*/ 1448421 w 1553963"/>
                <a:gd name="connsiteY11" fmla="*/ 788539 h 1552581"/>
                <a:gd name="connsiteX12" fmla="*/ 1501415 w 1553963"/>
                <a:gd name="connsiteY12" fmla="*/ 788539 h 1552581"/>
                <a:gd name="connsiteX13" fmla="*/ 1552260 w 1553963"/>
                <a:gd name="connsiteY13" fmla="*/ 732301 h 1552581"/>
                <a:gd name="connsiteX14" fmla="*/ 1492388 w 1553963"/>
                <a:gd name="connsiteY14" fmla="*/ 1079472 h 1552581"/>
                <a:gd name="connsiteX15" fmla="*/ 1350772 w 1553963"/>
                <a:gd name="connsiteY15" fmla="*/ 1298960 h 1552581"/>
                <a:gd name="connsiteX16" fmla="*/ 1203190 w 1553963"/>
                <a:gd name="connsiteY16" fmla="*/ 1424743 h 1552581"/>
                <a:gd name="connsiteX17" fmla="*/ 473016 w 1553963"/>
                <a:gd name="connsiteY17" fmla="*/ 1490378 h 1552581"/>
                <a:gd name="connsiteX18" fmla="*/ 62086 w 1553963"/>
                <a:gd name="connsiteY18" fmla="*/ 472926 h 1552581"/>
                <a:gd name="connsiteX19" fmla="*/ 777402 w 1553963"/>
                <a:gd name="connsiteY19" fmla="*/ 2 h 1552581"/>
                <a:gd name="connsiteX0" fmla="*/ 777402 w 1553963"/>
                <a:gd name="connsiteY0" fmla="*/ 2 h 1552581"/>
                <a:gd name="connsiteX1" fmla="*/ 1079469 w 1553963"/>
                <a:gd name="connsiteY1" fmla="*/ 62020 h 1552581"/>
                <a:gd name="connsiteX2" fmla="*/ 1516249 w 1553963"/>
                <a:gd name="connsiteY2" fmla="*/ 542782 h 1552581"/>
                <a:gd name="connsiteX3" fmla="*/ 1269028 w 1553963"/>
                <a:gd name="connsiteY3" fmla="*/ 917811 h 1552581"/>
                <a:gd name="connsiteX4" fmla="*/ 1225062 w 1553963"/>
                <a:gd name="connsiteY4" fmla="*/ 967829 h 1552581"/>
                <a:gd name="connsiteX5" fmla="*/ 1225062 w 1553963"/>
                <a:gd name="connsiteY5" fmla="*/ 1053513 h 1552581"/>
                <a:gd name="connsiteX6" fmla="*/ 1284935 w 1553963"/>
                <a:gd name="connsiteY6" fmla="*/ 1113450 h 1552581"/>
                <a:gd name="connsiteX7" fmla="*/ 1370656 w 1553963"/>
                <a:gd name="connsiteY7" fmla="*/ 1113450 h 1552581"/>
                <a:gd name="connsiteX8" fmla="*/ 1432516 w 1553963"/>
                <a:gd name="connsiteY8" fmla="*/ 1053513 h 1552581"/>
                <a:gd name="connsiteX9" fmla="*/ 1422574 w 1553963"/>
                <a:gd name="connsiteY9" fmla="*/ 947779 h 1552581"/>
                <a:gd name="connsiteX10" fmla="*/ 1448421 w 1553963"/>
                <a:gd name="connsiteY10" fmla="*/ 863045 h 1552581"/>
                <a:gd name="connsiteX11" fmla="*/ 1448421 w 1553963"/>
                <a:gd name="connsiteY11" fmla="*/ 788539 h 1552581"/>
                <a:gd name="connsiteX12" fmla="*/ 1552260 w 1553963"/>
                <a:gd name="connsiteY12" fmla="*/ 732301 h 1552581"/>
                <a:gd name="connsiteX13" fmla="*/ 1492388 w 1553963"/>
                <a:gd name="connsiteY13" fmla="*/ 1079472 h 1552581"/>
                <a:gd name="connsiteX14" fmla="*/ 1350772 w 1553963"/>
                <a:gd name="connsiteY14" fmla="*/ 1298960 h 1552581"/>
                <a:gd name="connsiteX15" fmla="*/ 1203190 w 1553963"/>
                <a:gd name="connsiteY15" fmla="*/ 1424743 h 1552581"/>
                <a:gd name="connsiteX16" fmla="*/ 473016 w 1553963"/>
                <a:gd name="connsiteY16" fmla="*/ 1490378 h 1552581"/>
                <a:gd name="connsiteX17" fmla="*/ 62086 w 1553963"/>
                <a:gd name="connsiteY17" fmla="*/ 472926 h 1552581"/>
                <a:gd name="connsiteX18" fmla="*/ 777402 w 1553963"/>
                <a:gd name="connsiteY18" fmla="*/ 2 h 155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53963" h="1552581">
                  <a:moveTo>
                    <a:pt x="777402" y="2"/>
                  </a:moveTo>
                  <a:cubicBezTo>
                    <a:pt x="878216" y="183"/>
                    <a:pt x="980713" y="20127"/>
                    <a:pt x="1079469" y="62020"/>
                  </a:cubicBezTo>
                  <a:cubicBezTo>
                    <a:pt x="1296865" y="153825"/>
                    <a:pt x="1450411" y="333425"/>
                    <a:pt x="1516249" y="542782"/>
                  </a:cubicBezTo>
                  <a:cubicBezTo>
                    <a:pt x="1408656" y="648516"/>
                    <a:pt x="1324923" y="776199"/>
                    <a:pt x="1269028" y="917811"/>
                  </a:cubicBezTo>
                  <a:cubicBezTo>
                    <a:pt x="1248923" y="927941"/>
                    <a:pt x="1235004" y="945880"/>
                    <a:pt x="1225062" y="967829"/>
                  </a:cubicBezTo>
                  <a:cubicBezTo>
                    <a:pt x="1213132" y="995687"/>
                    <a:pt x="1213132" y="1027554"/>
                    <a:pt x="1225062" y="1053513"/>
                  </a:cubicBezTo>
                  <a:cubicBezTo>
                    <a:pt x="1236993" y="1079472"/>
                    <a:pt x="1257097" y="1101421"/>
                    <a:pt x="1284935" y="1113450"/>
                  </a:cubicBezTo>
                  <a:cubicBezTo>
                    <a:pt x="1312772" y="1125480"/>
                    <a:pt x="1344807" y="1123369"/>
                    <a:pt x="1370656" y="1113450"/>
                  </a:cubicBezTo>
                  <a:cubicBezTo>
                    <a:pt x="1398714" y="1103531"/>
                    <a:pt x="1420586" y="1081582"/>
                    <a:pt x="1432516" y="1053513"/>
                  </a:cubicBezTo>
                  <a:cubicBezTo>
                    <a:pt x="1446435" y="1017635"/>
                    <a:pt x="1442458" y="977748"/>
                    <a:pt x="1422574" y="947779"/>
                  </a:cubicBezTo>
                  <a:lnTo>
                    <a:pt x="1448421" y="863045"/>
                  </a:lnTo>
                  <a:lnTo>
                    <a:pt x="1448421" y="788539"/>
                  </a:lnTo>
                  <a:lnTo>
                    <a:pt x="1552260" y="732301"/>
                  </a:lnTo>
                  <a:cubicBezTo>
                    <a:pt x="1560214" y="848166"/>
                    <a:pt x="1540330" y="965718"/>
                    <a:pt x="1492388" y="1079472"/>
                  </a:cubicBezTo>
                  <a:cubicBezTo>
                    <a:pt x="1456597" y="1161358"/>
                    <a:pt x="1408656" y="1235224"/>
                    <a:pt x="1350772" y="1298960"/>
                  </a:cubicBezTo>
                  <a:cubicBezTo>
                    <a:pt x="1306807" y="1346867"/>
                    <a:pt x="1257097" y="1388654"/>
                    <a:pt x="1203190" y="1424743"/>
                  </a:cubicBezTo>
                  <a:cubicBezTo>
                    <a:pt x="993749" y="1562345"/>
                    <a:pt x="722225" y="1596112"/>
                    <a:pt x="473016" y="1490378"/>
                  </a:cubicBezTo>
                  <a:cubicBezTo>
                    <a:pt x="77993" y="1322808"/>
                    <a:pt x="-105601" y="868004"/>
                    <a:pt x="62086" y="472926"/>
                  </a:cubicBezTo>
                  <a:cubicBezTo>
                    <a:pt x="187685" y="176776"/>
                    <a:pt x="474963" y="-542"/>
                    <a:pt x="777402" y="2"/>
                  </a:cubicBezTo>
                  <a:close/>
                </a:path>
              </a:pathLst>
            </a:custGeom>
            <a:solidFill>
              <a:srgbClr val="E7E6E6"/>
            </a:solidFill>
            <a:ln w="12700">
              <a:miter lim="400000"/>
            </a:ln>
          </p:spPr>
          <p:txBody>
            <a:bodyPr wrap="square" lIns="28575" tIns="28575" rIns="28575" bIns="28575"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Rockwell" panose="02060603020205020403" pitchFamily="18" charset="77"/>
                <a:ea typeface="+mn-ea"/>
                <a:cs typeface="+mn-cs"/>
              </a:endParaRPr>
            </a:p>
          </p:txBody>
        </p:sp>
        <p:sp>
          <p:nvSpPr>
            <p:cNvPr id="7" name="Freeform: Shape 26">
              <a:extLst>
                <a:ext uri="{FF2B5EF4-FFF2-40B4-BE49-F238E27FC236}">
                  <a16:creationId xmlns:a16="http://schemas.microsoft.com/office/drawing/2014/main" id="{82FC5B2B-9143-5DD0-DB8B-2FF3FAE2C7ED}"/>
                </a:ext>
              </a:extLst>
            </p:cNvPr>
            <p:cNvSpPr/>
            <p:nvPr/>
          </p:nvSpPr>
          <p:spPr>
            <a:xfrm>
              <a:off x="6865104" y="5167353"/>
              <a:ext cx="1307975" cy="1309490"/>
            </a:xfrm>
            <a:custGeom>
              <a:avLst/>
              <a:gdLst>
                <a:gd name="connsiteX0" fmla="*/ 778196 w 1552072"/>
                <a:gd name="connsiteY0" fmla="*/ 0 h 1553869"/>
                <a:gd name="connsiteX1" fmla="*/ 1404534 w 1552072"/>
                <a:gd name="connsiteY1" fmla="*/ 323111 h 1553869"/>
                <a:gd name="connsiteX2" fmla="*/ 1231104 w 1552072"/>
                <a:gd name="connsiteY2" fmla="*/ 1406410 h 1553869"/>
                <a:gd name="connsiteX3" fmla="*/ 147882 w 1552072"/>
                <a:gd name="connsiteY3" fmla="*/ 1232930 h 1553869"/>
                <a:gd name="connsiteX4" fmla="*/ 38080 w 1552072"/>
                <a:gd name="connsiteY4" fmla="*/ 536479 h 1553869"/>
                <a:gd name="connsiteX5" fmla="*/ 133446 w 1552072"/>
                <a:gd name="connsiteY5" fmla="*/ 514178 h 1553869"/>
                <a:gd name="connsiteX6" fmla="*/ 162817 w 1552072"/>
                <a:gd name="connsiteY6" fmla="*/ 504300 h 1553869"/>
                <a:gd name="connsiteX7" fmla="*/ 162817 w 1552072"/>
                <a:gd name="connsiteY7" fmla="*/ 394827 h 1553869"/>
                <a:gd name="connsiteX8" fmla="*/ 309914 w 1552072"/>
                <a:gd name="connsiteY8" fmla="*/ 394827 h 1553869"/>
                <a:gd name="connsiteX9" fmla="*/ 309914 w 1552072"/>
                <a:gd name="connsiteY9" fmla="*/ 445799 h 1553869"/>
                <a:gd name="connsiteX10" fmla="*/ 312165 w 1552072"/>
                <a:gd name="connsiteY10" fmla="*/ 444803 h 1553869"/>
                <a:gd name="connsiteX11" fmla="*/ 395103 w 1552072"/>
                <a:gd name="connsiteY11" fmla="*/ 398877 h 1553869"/>
                <a:gd name="connsiteX12" fmla="*/ 490987 w 1552072"/>
                <a:gd name="connsiteY12" fmla="*/ 383048 h 1553869"/>
                <a:gd name="connsiteX13" fmla="*/ 536720 w 1552072"/>
                <a:gd name="connsiteY13" fmla="*/ 297153 h 1553869"/>
                <a:gd name="connsiteX14" fmla="*/ 516836 w 1552072"/>
                <a:gd name="connsiteY14" fmla="*/ 227297 h 1553869"/>
                <a:gd name="connsiteX15" fmla="*/ 435092 w 1552072"/>
                <a:gd name="connsiteY15" fmla="*/ 181500 h 1553869"/>
                <a:gd name="connsiteX16" fmla="*/ 361301 w 1552072"/>
                <a:gd name="connsiteY16" fmla="*/ 201338 h 1553869"/>
                <a:gd name="connsiteX17" fmla="*/ 319324 w 1552072"/>
                <a:gd name="connsiteY17" fmla="*/ 265285 h 1553869"/>
                <a:gd name="connsiteX18" fmla="*/ 127778 w 1552072"/>
                <a:gd name="connsiteY18" fmla="*/ 353080 h 1553869"/>
                <a:gd name="connsiteX19" fmla="*/ 323301 w 1552072"/>
                <a:gd name="connsiteY19" fmla="*/ 147521 h 1553869"/>
                <a:gd name="connsiteX20" fmla="*/ 578696 w 1552072"/>
                <a:gd name="connsiteY20" fmla="*/ 25748 h 1553869"/>
                <a:gd name="connsiteX21" fmla="*/ 778196 w 1552072"/>
                <a:gd name="connsiteY21" fmla="*/ 0 h 1553869"/>
                <a:gd name="connsiteX0" fmla="*/ 778196 w 1552072"/>
                <a:gd name="connsiteY0" fmla="*/ 0 h 1553869"/>
                <a:gd name="connsiteX1" fmla="*/ 1404534 w 1552072"/>
                <a:gd name="connsiteY1" fmla="*/ 323111 h 1553869"/>
                <a:gd name="connsiteX2" fmla="*/ 1231104 w 1552072"/>
                <a:gd name="connsiteY2" fmla="*/ 1406410 h 1553869"/>
                <a:gd name="connsiteX3" fmla="*/ 147882 w 1552072"/>
                <a:gd name="connsiteY3" fmla="*/ 1232930 h 1553869"/>
                <a:gd name="connsiteX4" fmla="*/ 38080 w 1552072"/>
                <a:gd name="connsiteY4" fmla="*/ 536479 h 1553869"/>
                <a:gd name="connsiteX5" fmla="*/ 133446 w 1552072"/>
                <a:gd name="connsiteY5" fmla="*/ 514178 h 1553869"/>
                <a:gd name="connsiteX6" fmla="*/ 162817 w 1552072"/>
                <a:gd name="connsiteY6" fmla="*/ 394827 h 1553869"/>
                <a:gd name="connsiteX7" fmla="*/ 309914 w 1552072"/>
                <a:gd name="connsiteY7" fmla="*/ 394827 h 1553869"/>
                <a:gd name="connsiteX8" fmla="*/ 309914 w 1552072"/>
                <a:gd name="connsiteY8" fmla="*/ 445799 h 1553869"/>
                <a:gd name="connsiteX9" fmla="*/ 312165 w 1552072"/>
                <a:gd name="connsiteY9" fmla="*/ 444803 h 1553869"/>
                <a:gd name="connsiteX10" fmla="*/ 395103 w 1552072"/>
                <a:gd name="connsiteY10" fmla="*/ 398877 h 1553869"/>
                <a:gd name="connsiteX11" fmla="*/ 490987 w 1552072"/>
                <a:gd name="connsiteY11" fmla="*/ 383048 h 1553869"/>
                <a:gd name="connsiteX12" fmla="*/ 536720 w 1552072"/>
                <a:gd name="connsiteY12" fmla="*/ 297153 h 1553869"/>
                <a:gd name="connsiteX13" fmla="*/ 516836 w 1552072"/>
                <a:gd name="connsiteY13" fmla="*/ 227297 h 1553869"/>
                <a:gd name="connsiteX14" fmla="*/ 435092 w 1552072"/>
                <a:gd name="connsiteY14" fmla="*/ 181500 h 1553869"/>
                <a:gd name="connsiteX15" fmla="*/ 361301 w 1552072"/>
                <a:gd name="connsiteY15" fmla="*/ 201338 h 1553869"/>
                <a:gd name="connsiteX16" fmla="*/ 319324 w 1552072"/>
                <a:gd name="connsiteY16" fmla="*/ 265285 h 1553869"/>
                <a:gd name="connsiteX17" fmla="*/ 127778 w 1552072"/>
                <a:gd name="connsiteY17" fmla="*/ 353080 h 1553869"/>
                <a:gd name="connsiteX18" fmla="*/ 323301 w 1552072"/>
                <a:gd name="connsiteY18" fmla="*/ 147521 h 1553869"/>
                <a:gd name="connsiteX19" fmla="*/ 578696 w 1552072"/>
                <a:gd name="connsiteY19" fmla="*/ 25748 h 1553869"/>
                <a:gd name="connsiteX20" fmla="*/ 778196 w 1552072"/>
                <a:gd name="connsiteY20" fmla="*/ 0 h 1553869"/>
                <a:gd name="connsiteX0" fmla="*/ 778196 w 1552072"/>
                <a:gd name="connsiteY0" fmla="*/ 0 h 1553869"/>
                <a:gd name="connsiteX1" fmla="*/ 1404534 w 1552072"/>
                <a:gd name="connsiteY1" fmla="*/ 323111 h 1553869"/>
                <a:gd name="connsiteX2" fmla="*/ 1231104 w 1552072"/>
                <a:gd name="connsiteY2" fmla="*/ 1406410 h 1553869"/>
                <a:gd name="connsiteX3" fmla="*/ 147882 w 1552072"/>
                <a:gd name="connsiteY3" fmla="*/ 1232930 h 1553869"/>
                <a:gd name="connsiteX4" fmla="*/ 38080 w 1552072"/>
                <a:gd name="connsiteY4" fmla="*/ 536479 h 1553869"/>
                <a:gd name="connsiteX5" fmla="*/ 162817 w 1552072"/>
                <a:gd name="connsiteY5" fmla="*/ 394827 h 1553869"/>
                <a:gd name="connsiteX6" fmla="*/ 309914 w 1552072"/>
                <a:gd name="connsiteY6" fmla="*/ 394827 h 1553869"/>
                <a:gd name="connsiteX7" fmla="*/ 309914 w 1552072"/>
                <a:gd name="connsiteY7" fmla="*/ 445799 h 1553869"/>
                <a:gd name="connsiteX8" fmla="*/ 312165 w 1552072"/>
                <a:gd name="connsiteY8" fmla="*/ 444803 h 1553869"/>
                <a:gd name="connsiteX9" fmla="*/ 395103 w 1552072"/>
                <a:gd name="connsiteY9" fmla="*/ 398877 h 1553869"/>
                <a:gd name="connsiteX10" fmla="*/ 490987 w 1552072"/>
                <a:gd name="connsiteY10" fmla="*/ 383048 h 1553869"/>
                <a:gd name="connsiteX11" fmla="*/ 536720 w 1552072"/>
                <a:gd name="connsiteY11" fmla="*/ 297153 h 1553869"/>
                <a:gd name="connsiteX12" fmla="*/ 516836 w 1552072"/>
                <a:gd name="connsiteY12" fmla="*/ 227297 h 1553869"/>
                <a:gd name="connsiteX13" fmla="*/ 435092 w 1552072"/>
                <a:gd name="connsiteY13" fmla="*/ 181500 h 1553869"/>
                <a:gd name="connsiteX14" fmla="*/ 361301 w 1552072"/>
                <a:gd name="connsiteY14" fmla="*/ 201338 h 1553869"/>
                <a:gd name="connsiteX15" fmla="*/ 319324 w 1552072"/>
                <a:gd name="connsiteY15" fmla="*/ 265285 h 1553869"/>
                <a:gd name="connsiteX16" fmla="*/ 127778 w 1552072"/>
                <a:gd name="connsiteY16" fmla="*/ 353080 h 1553869"/>
                <a:gd name="connsiteX17" fmla="*/ 323301 w 1552072"/>
                <a:gd name="connsiteY17" fmla="*/ 147521 h 1553869"/>
                <a:gd name="connsiteX18" fmla="*/ 578696 w 1552072"/>
                <a:gd name="connsiteY18" fmla="*/ 25748 h 1553869"/>
                <a:gd name="connsiteX19" fmla="*/ 778196 w 1552072"/>
                <a:gd name="connsiteY19" fmla="*/ 0 h 1553869"/>
                <a:gd name="connsiteX0" fmla="*/ 778196 w 1552072"/>
                <a:gd name="connsiteY0" fmla="*/ 0 h 1553869"/>
                <a:gd name="connsiteX1" fmla="*/ 1404534 w 1552072"/>
                <a:gd name="connsiteY1" fmla="*/ 323111 h 1553869"/>
                <a:gd name="connsiteX2" fmla="*/ 1231104 w 1552072"/>
                <a:gd name="connsiteY2" fmla="*/ 1406410 h 1553869"/>
                <a:gd name="connsiteX3" fmla="*/ 147882 w 1552072"/>
                <a:gd name="connsiteY3" fmla="*/ 1232930 h 1553869"/>
                <a:gd name="connsiteX4" fmla="*/ 38080 w 1552072"/>
                <a:gd name="connsiteY4" fmla="*/ 536479 h 1553869"/>
                <a:gd name="connsiteX5" fmla="*/ 162817 w 1552072"/>
                <a:gd name="connsiteY5" fmla="*/ 394827 h 1553869"/>
                <a:gd name="connsiteX6" fmla="*/ 309914 w 1552072"/>
                <a:gd name="connsiteY6" fmla="*/ 394827 h 1553869"/>
                <a:gd name="connsiteX7" fmla="*/ 309914 w 1552072"/>
                <a:gd name="connsiteY7" fmla="*/ 445799 h 1553869"/>
                <a:gd name="connsiteX8" fmla="*/ 395103 w 1552072"/>
                <a:gd name="connsiteY8" fmla="*/ 398877 h 1553869"/>
                <a:gd name="connsiteX9" fmla="*/ 490987 w 1552072"/>
                <a:gd name="connsiteY9" fmla="*/ 383048 h 1553869"/>
                <a:gd name="connsiteX10" fmla="*/ 536720 w 1552072"/>
                <a:gd name="connsiteY10" fmla="*/ 297153 h 1553869"/>
                <a:gd name="connsiteX11" fmla="*/ 516836 w 1552072"/>
                <a:gd name="connsiteY11" fmla="*/ 227297 h 1553869"/>
                <a:gd name="connsiteX12" fmla="*/ 435092 w 1552072"/>
                <a:gd name="connsiteY12" fmla="*/ 181500 h 1553869"/>
                <a:gd name="connsiteX13" fmla="*/ 361301 w 1552072"/>
                <a:gd name="connsiteY13" fmla="*/ 201338 h 1553869"/>
                <a:gd name="connsiteX14" fmla="*/ 319324 w 1552072"/>
                <a:gd name="connsiteY14" fmla="*/ 265285 h 1553869"/>
                <a:gd name="connsiteX15" fmla="*/ 127778 w 1552072"/>
                <a:gd name="connsiteY15" fmla="*/ 353080 h 1553869"/>
                <a:gd name="connsiteX16" fmla="*/ 323301 w 1552072"/>
                <a:gd name="connsiteY16" fmla="*/ 147521 h 1553869"/>
                <a:gd name="connsiteX17" fmla="*/ 578696 w 1552072"/>
                <a:gd name="connsiteY17" fmla="*/ 25748 h 1553869"/>
                <a:gd name="connsiteX18" fmla="*/ 778196 w 1552072"/>
                <a:gd name="connsiteY18" fmla="*/ 0 h 1553869"/>
                <a:gd name="connsiteX0" fmla="*/ 778196 w 1552072"/>
                <a:gd name="connsiteY0" fmla="*/ 0 h 1553869"/>
                <a:gd name="connsiteX1" fmla="*/ 1404534 w 1552072"/>
                <a:gd name="connsiteY1" fmla="*/ 323111 h 1553869"/>
                <a:gd name="connsiteX2" fmla="*/ 1231104 w 1552072"/>
                <a:gd name="connsiteY2" fmla="*/ 1406410 h 1553869"/>
                <a:gd name="connsiteX3" fmla="*/ 147882 w 1552072"/>
                <a:gd name="connsiteY3" fmla="*/ 1232930 h 1553869"/>
                <a:gd name="connsiteX4" fmla="*/ 38080 w 1552072"/>
                <a:gd name="connsiteY4" fmla="*/ 536479 h 1553869"/>
                <a:gd name="connsiteX5" fmla="*/ 162817 w 1552072"/>
                <a:gd name="connsiteY5" fmla="*/ 394827 h 1553869"/>
                <a:gd name="connsiteX6" fmla="*/ 309914 w 1552072"/>
                <a:gd name="connsiteY6" fmla="*/ 394827 h 1553869"/>
                <a:gd name="connsiteX7" fmla="*/ 395103 w 1552072"/>
                <a:gd name="connsiteY7" fmla="*/ 398877 h 1553869"/>
                <a:gd name="connsiteX8" fmla="*/ 490987 w 1552072"/>
                <a:gd name="connsiteY8" fmla="*/ 383048 h 1553869"/>
                <a:gd name="connsiteX9" fmla="*/ 536720 w 1552072"/>
                <a:gd name="connsiteY9" fmla="*/ 297153 h 1553869"/>
                <a:gd name="connsiteX10" fmla="*/ 516836 w 1552072"/>
                <a:gd name="connsiteY10" fmla="*/ 227297 h 1553869"/>
                <a:gd name="connsiteX11" fmla="*/ 435092 w 1552072"/>
                <a:gd name="connsiteY11" fmla="*/ 181500 h 1553869"/>
                <a:gd name="connsiteX12" fmla="*/ 361301 w 1552072"/>
                <a:gd name="connsiteY12" fmla="*/ 201338 h 1553869"/>
                <a:gd name="connsiteX13" fmla="*/ 319324 w 1552072"/>
                <a:gd name="connsiteY13" fmla="*/ 265285 h 1553869"/>
                <a:gd name="connsiteX14" fmla="*/ 127778 w 1552072"/>
                <a:gd name="connsiteY14" fmla="*/ 353080 h 1553869"/>
                <a:gd name="connsiteX15" fmla="*/ 323301 w 1552072"/>
                <a:gd name="connsiteY15" fmla="*/ 147521 h 1553869"/>
                <a:gd name="connsiteX16" fmla="*/ 578696 w 1552072"/>
                <a:gd name="connsiteY16" fmla="*/ 25748 h 1553869"/>
                <a:gd name="connsiteX17" fmla="*/ 778196 w 1552072"/>
                <a:gd name="connsiteY17" fmla="*/ 0 h 15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072" h="1553869">
                  <a:moveTo>
                    <a:pt x="778196" y="0"/>
                  </a:moveTo>
                  <a:cubicBezTo>
                    <a:pt x="1019673" y="0"/>
                    <a:pt x="1254964" y="111643"/>
                    <a:pt x="1404534" y="323111"/>
                  </a:cubicBezTo>
                  <a:cubicBezTo>
                    <a:pt x="1655952" y="670282"/>
                    <a:pt x="1578185" y="1155054"/>
                    <a:pt x="1231104" y="1406410"/>
                  </a:cubicBezTo>
                  <a:cubicBezTo>
                    <a:pt x="884022" y="1657766"/>
                    <a:pt x="399080" y="1579890"/>
                    <a:pt x="147882" y="1232930"/>
                  </a:cubicBezTo>
                  <a:cubicBezTo>
                    <a:pt x="-3897" y="1023362"/>
                    <a:pt x="-35711" y="763986"/>
                    <a:pt x="38080" y="536479"/>
                  </a:cubicBezTo>
                  <a:cubicBezTo>
                    <a:pt x="40569" y="396795"/>
                    <a:pt x="117511" y="418436"/>
                    <a:pt x="162817" y="394827"/>
                  </a:cubicBezTo>
                  <a:lnTo>
                    <a:pt x="309914" y="394827"/>
                  </a:lnTo>
                  <a:lnTo>
                    <a:pt x="395103" y="398877"/>
                  </a:lnTo>
                  <a:cubicBezTo>
                    <a:pt x="427138" y="408796"/>
                    <a:pt x="462929" y="402887"/>
                    <a:pt x="490987" y="383048"/>
                  </a:cubicBezTo>
                  <a:cubicBezTo>
                    <a:pt x="520813" y="362999"/>
                    <a:pt x="534731" y="331131"/>
                    <a:pt x="536720" y="297153"/>
                  </a:cubicBezTo>
                  <a:cubicBezTo>
                    <a:pt x="538708" y="273305"/>
                    <a:pt x="532743" y="249245"/>
                    <a:pt x="516836" y="227297"/>
                  </a:cubicBezTo>
                  <a:cubicBezTo>
                    <a:pt x="496952" y="199438"/>
                    <a:pt x="466906" y="183399"/>
                    <a:pt x="435092" y="181500"/>
                  </a:cubicBezTo>
                  <a:cubicBezTo>
                    <a:pt x="409022" y="179389"/>
                    <a:pt x="383173" y="185509"/>
                    <a:pt x="361301" y="201338"/>
                  </a:cubicBezTo>
                  <a:cubicBezTo>
                    <a:pt x="339208" y="217377"/>
                    <a:pt x="325289" y="239326"/>
                    <a:pt x="319324" y="265285"/>
                  </a:cubicBezTo>
                  <a:cubicBezTo>
                    <a:pt x="259452" y="301163"/>
                    <a:pt x="195603" y="331131"/>
                    <a:pt x="127778" y="353080"/>
                  </a:cubicBezTo>
                  <a:cubicBezTo>
                    <a:pt x="177708" y="275204"/>
                    <a:pt x="243545" y="205348"/>
                    <a:pt x="323301" y="147521"/>
                  </a:cubicBezTo>
                  <a:cubicBezTo>
                    <a:pt x="403057" y="89695"/>
                    <a:pt x="488999" y="49807"/>
                    <a:pt x="578696" y="25748"/>
                  </a:cubicBezTo>
                  <a:cubicBezTo>
                    <a:pt x="644534" y="7809"/>
                    <a:pt x="710371" y="0"/>
                    <a:pt x="778196" y="0"/>
                  </a:cubicBezTo>
                  <a:close/>
                </a:path>
              </a:pathLst>
            </a:custGeom>
            <a:solidFill>
              <a:srgbClr val="E7E6E6"/>
            </a:solidFill>
            <a:ln w="12700">
              <a:miter lim="400000"/>
            </a:ln>
          </p:spPr>
          <p:txBody>
            <a:bodyPr wrap="square" lIns="28575" tIns="28575" rIns="28575" bIns="28575"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Rockwell" panose="02060603020205020403" pitchFamily="18" charset="77"/>
                <a:ea typeface="+mn-ea"/>
                <a:cs typeface="+mn-cs"/>
              </a:endParaRPr>
            </a:p>
          </p:txBody>
        </p:sp>
        <p:sp>
          <p:nvSpPr>
            <p:cNvPr id="8" name="Freeform: Shape 27">
              <a:extLst>
                <a:ext uri="{FF2B5EF4-FFF2-40B4-BE49-F238E27FC236}">
                  <a16:creationId xmlns:a16="http://schemas.microsoft.com/office/drawing/2014/main" id="{2EF7CD4D-B8C5-B359-B8A4-70621D462900}"/>
                </a:ext>
              </a:extLst>
            </p:cNvPr>
            <p:cNvSpPr/>
            <p:nvPr/>
          </p:nvSpPr>
          <p:spPr>
            <a:xfrm>
              <a:off x="5283926" y="5168954"/>
              <a:ext cx="1308054" cy="1307877"/>
            </a:xfrm>
            <a:custGeom>
              <a:avLst/>
              <a:gdLst>
                <a:gd name="connsiteX0" fmla="*/ 777997 w 1552165"/>
                <a:gd name="connsiteY0" fmla="*/ 0 h 1551956"/>
                <a:gd name="connsiteX1" fmla="*/ 934734 w 1552165"/>
                <a:gd name="connsiteY1" fmla="*/ 103019 h 1551956"/>
                <a:gd name="connsiteX2" fmla="*/ 1015276 w 1552165"/>
                <a:gd name="connsiteY2" fmla="*/ 293353 h 1551956"/>
                <a:gd name="connsiteX3" fmla="*/ 1061230 w 1552165"/>
                <a:gd name="connsiteY3" fmla="*/ 381148 h 1551956"/>
                <a:gd name="connsiteX4" fmla="*/ 1158881 w 1552165"/>
                <a:gd name="connsiteY4" fmla="*/ 396977 h 1551956"/>
                <a:gd name="connsiteX5" fmla="*/ 1218753 w 1552165"/>
                <a:gd name="connsiteY5" fmla="*/ 355190 h 1551956"/>
                <a:gd name="connsiteX6" fmla="*/ 1236870 w 1552165"/>
                <a:gd name="connsiteY6" fmla="*/ 261274 h 1551956"/>
                <a:gd name="connsiteX7" fmla="*/ 1194893 w 1552165"/>
                <a:gd name="connsiteY7" fmla="*/ 197538 h 1551956"/>
                <a:gd name="connsiteX8" fmla="*/ 1123090 w 1552165"/>
                <a:gd name="connsiteY8" fmla="*/ 177489 h 1551956"/>
                <a:gd name="connsiteX9" fmla="*/ 1100282 w 1552165"/>
                <a:gd name="connsiteY9" fmla="*/ 155709 h 1551956"/>
                <a:gd name="connsiteX10" fmla="*/ 1000287 w 1552165"/>
                <a:gd name="connsiteY10" fmla="*/ 155709 h 1551956"/>
                <a:gd name="connsiteX11" fmla="*/ 1000287 w 1552165"/>
                <a:gd name="connsiteY11" fmla="*/ 83000 h 1551956"/>
                <a:gd name="connsiteX12" fmla="*/ 1029080 w 1552165"/>
                <a:gd name="connsiteY12" fmla="*/ 83000 h 1551956"/>
                <a:gd name="connsiteX13" fmla="*/ 981474 w 1552165"/>
                <a:gd name="connsiteY13" fmla="*/ 25958 h 1551956"/>
                <a:gd name="connsiteX14" fmla="*/ 1234881 w 1552165"/>
                <a:gd name="connsiteY14" fmla="*/ 145621 h 1551956"/>
                <a:gd name="connsiteX15" fmla="*/ 1430183 w 1552165"/>
                <a:gd name="connsiteY15" fmla="*/ 351180 h 1551956"/>
                <a:gd name="connsiteX16" fmla="*/ 1514137 w 1552165"/>
                <a:gd name="connsiteY16" fmla="*/ 532679 h 1551956"/>
                <a:gd name="connsiteX17" fmla="*/ 1404335 w 1552165"/>
                <a:gd name="connsiteY17" fmla="*/ 1230819 h 1551956"/>
                <a:gd name="connsiteX18" fmla="*/ 321114 w 1552165"/>
                <a:gd name="connsiteY18" fmla="*/ 1404510 h 1551956"/>
                <a:gd name="connsiteX19" fmla="*/ 147462 w 1552165"/>
                <a:gd name="connsiteY19" fmla="*/ 321211 h 1551956"/>
                <a:gd name="connsiteX20" fmla="*/ 777997 w 1552165"/>
                <a:gd name="connsiteY20" fmla="*/ 0 h 1551956"/>
                <a:gd name="connsiteX0" fmla="*/ 777997 w 1552165"/>
                <a:gd name="connsiteY0" fmla="*/ 0 h 1551956"/>
                <a:gd name="connsiteX1" fmla="*/ 934734 w 1552165"/>
                <a:gd name="connsiteY1" fmla="*/ 103019 h 1551956"/>
                <a:gd name="connsiteX2" fmla="*/ 1015276 w 1552165"/>
                <a:gd name="connsiteY2" fmla="*/ 293353 h 1551956"/>
                <a:gd name="connsiteX3" fmla="*/ 1061230 w 1552165"/>
                <a:gd name="connsiteY3" fmla="*/ 381148 h 1551956"/>
                <a:gd name="connsiteX4" fmla="*/ 1158881 w 1552165"/>
                <a:gd name="connsiteY4" fmla="*/ 396977 h 1551956"/>
                <a:gd name="connsiteX5" fmla="*/ 1218753 w 1552165"/>
                <a:gd name="connsiteY5" fmla="*/ 355190 h 1551956"/>
                <a:gd name="connsiteX6" fmla="*/ 1236870 w 1552165"/>
                <a:gd name="connsiteY6" fmla="*/ 261274 h 1551956"/>
                <a:gd name="connsiteX7" fmla="*/ 1194893 w 1552165"/>
                <a:gd name="connsiteY7" fmla="*/ 197538 h 1551956"/>
                <a:gd name="connsiteX8" fmla="*/ 1123090 w 1552165"/>
                <a:gd name="connsiteY8" fmla="*/ 177489 h 1551956"/>
                <a:gd name="connsiteX9" fmla="*/ 1100282 w 1552165"/>
                <a:gd name="connsiteY9" fmla="*/ 155709 h 1551956"/>
                <a:gd name="connsiteX10" fmla="*/ 1000287 w 1552165"/>
                <a:gd name="connsiteY10" fmla="*/ 155709 h 1551956"/>
                <a:gd name="connsiteX11" fmla="*/ 1029080 w 1552165"/>
                <a:gd name="connsiteY11" fmla="*/ 83000 h 1551956"/>
                <a:gd name="connsiteX12" fmla="*/ 981474 w 1552165"/>
                <a:gd name="connsiteY12" fmla="*/ 25958 h 1551956"/>
                <a:gd name="connsiteX13" fmla="*/ 1234881 w 1552165"/>
                <a:gd name="connsiteY13" fmla="*/ 145621 h 1551956"/>
                <a:gd name="connsiteX14" fmla="*/ 1430183 w 1552165"/>
                <a:gd name="connsiteY14" fmla="*/ 351180 h 1551956"/>
                <a:gd name="connsiteX15" fmla="*/ 1514137 w 1552165"/>
                <a:gd name="connsiteY15" fmla="*/ 532679 h 1551956"/>
                <a:gd name="connsiteX16" fmla="*/ 1404335 w 1552165"/>
                <a:gd name="connsiteY16" fmla="*/ 1230819 h 1551956"/>
                <a:gd name="connsiteX17" fmla="*/ 321114 w 1552165"/>
                <a:gd name="connsiteY17" fmla="*/ 1404510 h 1551956"/>
                <a:gd name="connsiteX18" fmla="*/ 147462 w 1552165"/>
                <a:gd name="connsiteY18" fmla="*/ 321211 h 1551956"/>
                <a:gd name="connsiteX19" fmla="*/ 777997 w 1552165"/>
                <a:gd name="connsiteY19" fmla="*/ 0 h 1551956"/>
                <a:gd name="connsiteX0" fmla="*/ 777997 w 1552165"/>
                <a:gd name="connsiteY0" fmla="*/ 0 h 1551956"/>
                <a:gd name="connsiteX1" fmla="*/ 934734 w 1552165"/>
                <a:gd name="connsiteY1" fmla="*/ 103019 h 1551956"/>
                <a:gd name="connsiteX2" fmla="*/ 1015276 w 1552165"/>
                <a:gd name="connsiteY2" fmla="*/ 293353 h 1551956"/>
                <a:gd name="connsiteX3" fmla="*/ 1061230 w 1552165"/>
                <a:gd name="connsiteY3" fmla="*/ 381148 h 1551956"/>
                <a:gd name="connsiteX4" fmla="*/ 1158881 w 1552165"/>
                <a:gd name="connsiteY4" fmla="*/ 396977 h 1551956"/>
                <a:gd name="connsiteX5" fmla="*/ 1218753 w 1552165"/>
                <a:gd name="connsiteY5" fmla="*/ 355190 h 1551956"/>
                <a:gd name="connsiteX6" fmla="*/ 1236870 w 1552165"/>
                <a:gd name="connsiteY6" fmla="*/ 261274 h 1551956"/>
                <a:gd name="connsiteX7" fmla="*/ 1194893 w 1552165"/>
                <a:gd name="connsiteY7" fmla="*/ 197538 h 1551956"/>
                <a:gd name="connsiteX8" fmla="*/ 1123090 w 1552165"/>
                <a:gd name="connsiteY8" fmla="*/ 177489 h 1551956"/>
                <a:gd name="connsiteX9" fmla="*/ 1100282 w 1552165"/>
                <a:gd name="connsiteY9" fmla="*/ 155709 h 1551956"/>
                <a:gd name="connsiteX10" fmla="*/ 1000287 w 1552165"/>
                <a:gd name="connsiteY10" fmla="*/ 155709 h 1551956"/>
                <a:gd name="connsiteX11" fmla="*/ 981474 w 1552165"/>
                <a:gd name="connsiteY11" fmla="*/ 25958 h 1551956"/>
                <a:gd name="connsiteX12" fmla="*/ 1234881 w 1552165"/>
                <a:gd name="connsiteY12" fmla="*/ 145621 h 1551956"/>
                <a:gd name="connsiteX13" fmla="*/ 1430183 w 1552165"/>
                <a:gd name="connsiteY13" fmla="*/ 351180 h 1551956"/>
                <a:gd name="connsiteX14" fmla="*/ 1514137 w 1552165"/>
                <a:gd name="connsiteY14" fmla="*/ 532679 h 1551956"/>
                <a:gd name="connsiteX15" fmla="*/ 1404335 w 1552165"/>
                <a:gd name="connsiteY15" fmla="*/ 1230819 h 1551956"/>
                <a:gd name="connsiteX16" fmla="*/ 321114 w 1552165"/>
                <a:gd name="connsiteY16" fmla="*/ 1404510 h 1551956"/>
                <a:gd name="connsiteX17" fmla="*/ 147462 w 1552165"/>
                <a:gd name="connsiteY17" fmla="*/ 321211 h 1551956"/>
                <a:gd name="connsiteX18" fmla="*/ 777997 w 1552165"/>
                <a:gd name="connsiteY18" fmla="*/ 0 h 1551956"/>
                <a:gd name="connsiteX0" fmla="*/ 777997 w 1552165"/>
                <a:gd name="connsiteY0" fmla="*/ 0 h 1551956"/>
                <a:gd name="connsiteX1" fmla="*/ 934734 w 1552165"/>
                <a:gd name="connsiteY1" fmla="*/ 103019 h 1551956"/>
                <a:gd name="connsiteX2" fmla="*/ 1015276 w 1552165"/>
                <a:gd name="connsiteY2" fmla="*/ 293353 h 1551956"/>
                <a:gd name="connsiteX3" fmla="*/ 1061230 w 1552165"/>
                <a:gd name="connsiteY3" fmla="*/ 381148 h 1551956"/>
                <a:gd name="connsiteX4" fmla="*/ 1158881 w 1552165"/>
                <a:gd name="connsiteY4" fmla="*/ 396977 h 1551956"/>
                <a:gd name="connsiteX5" fmla="*/ 1218753 w 1552165"/>
                <a:gd name="connsiteY5" fmla="*/ 355190 h 1551956"/>
                <a:gd name="connsiteX6" fmla="*/ 1236870 w 1552165"/>
                <a:gd name="connsiteY6" fmla="*/ 261274 h 1551956"/>
                <a:gd name="connsiteX7" fmla="*/ 1194893 w 1552165"/>
                <a:gd name="connsiteY7" fmla="*/ 197538 h 1551956"/>
                <a:gd name="connsiteX8" fmla="*/ 1123090 w 1552165"/>
                <a:gd name="connsiteY8" fmla="*/ 177489 h 1551956"/>
                <a:gd name="connsiteX9" fmla="*/ 1000287 w 1552165"/>
                <a:gd name="connsiteY9" fmla="*/ 155709 h 1551956"/>
                <a:gd name="connsiteX10" fmla="*/ 981474 w 1552165"/>
                <a:gd name="connsiteY10" fmla="*/ 25958 h 1551956"/>
                <a:gd name="connsiteX11" fmla="*/ 1234881 w 1552165"/>
                <a:gd name="connsiteY11" fmla="*/ 145621 h 1551956"/>
                <a:gd name="connsiteX12" fmla="*/ 1430183 w 1552165"/>
                <a:gd name="connsiteY12" fmla="*/ 351180 h 1551956"/>
                <a:gd name="connsiteX13" fmla="*/ 1514137 w 1552165"/>
                <a:gd name="connsiteY13" fmla="*/ 532679 h 1551956"/>
                <a:gd name="connsiteX14" fmla="*/ 1404335 w 1552165"/>
                <a:gd name="connsiteY14" fmla="*/ 1230819 h 1551956"/>
                <a:gd name="connsiteX15" fmla="*/ 321114 w 1552165"/>
                <a:gd name="connsiteY15" fmla="*/ 1404510 h 1551956"/>
                <a:gd name="connsiteX16" fmla="*/ 147462 w 1552165"/>
                <a:gd name="connsiteY16" fmla="*/ 321211 h 1551956"/>
                <a:gd name="connsiteX17" fmla="*/ 777997 w 1552165"/>
                <a:gd name="connsiteY17" fmla="*/ 0 h 155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165" h="1551956">
                  <a:moveTo>
                    <a:pt x="777997" y="0"/>
                  </a:moveTo>
                  <a:lnTo>
                    <a:pt x="934734" y="103019"/>
                  </a:lnTo>
                  <a:lnTo>
                    <a:pt x="1015276" y="293353"/>
                  </a:lnTo>
                  <a:cubicBezTo>
                    <a:pt x="1015276" y="327121"/>
                    <a:pt x="1031183" y="359200"/>
                    <a:pt x="1061230" y="381148"/>
                  </a:cubicBezTo>
                  <a:cubicBezTo>
                    <a:pt x="1091056" y="400987"/>
                    <a:pt x="1127067" y="406896"/>
                    <a:pt x="1158881" y="396977"/>
                  </a:cubicBezTo>
                  <a:cubicBezTo>
                    <a:pt x="1182963" y="388957"/>
                    <a:pt x="1202846" y="375028"/>
                    <a:pt x="1218753" y="355190"/>
                  </a:cubicBezTo>
                  <a:cubicBezTo>
                    <a:pt x="1240846" y="327121"/>
                    <a:pt x="1244823" y="293353"/>
                    <a:pt x="1236870" y="261274"/>
                  </a:cubicBezTo>
                  <a:cubicBezTo>
                    <a:pt x="1230683" y="235316"/>
                    <a:pt x="1216765" y="213367"/>
                    <a:pt x="1194893" y="197538"/>
                  </a:cubicBezTo>
                  <a:cubicBezTo>
                    <a:pt x="1173021" y="181499"/>
                    <a:pt x="1146951" y="175590"/>
                    <a:pt x="1123090" y="177489"/>
                  </a:cubicBezTo>
                  <a:lnTo>
                    <a:pt x="1000287" y="155709"/>
                  </a:lnTo>
                  <a:lnTo>
                    <a:pt x="981474" y="25958"/>
                  </a:lnTo>
                  <a:cubicBezTo>
                    <a:pt x="1071172" y="49806"/>
                    <a:pt x="1156893" y="87795"/>
                    <a:pt x="1234881" y="145621"/>
                  </a:cubicBezTo>
                  <a:cubicBezTo>
                    <a:pt x="1314637" y="203448"/>
                    <a:pt x="1380474" y="273304"/>
                    <a:pt x="1430183" y="351180"/>
                  </a:cubicBezTo>
                  <a:cubicBezTo>
                    <a:pt x="1468183" y="406896"/>
                    <a:pt x="1496021" y="468732"/>
                    <a:pt x="1514137" y="532679"/>
                  </a:cubicBezTo>
                  <a:cubicBezTo>
                    <a:pt x="1587928" y="762086"/>
                    <a:pt x="1555893" y="1021462"/>
                    <a:pt x="1404335" y="1230819"/>
                  </a:cubicBezTo>
                  <a:cubicBezTo>
                    <a:pt x="1152916" y="1577990"/>
                    <a:pt x="668195" y="1655866"/>
                    <a:pt x="321114" y="1404510"/>
                  </a:cubicBezTo>
                  <a:cubicBezTo>
                    <a:pt x="-25968" y="1153154"/>
                    <a:pt x="-103956" y="668382"/>
                    <a:pt x="147462" y="321211"/>
                  </a:cubicBezTo>
                  <a:cubicBezTo>
                    <a:pt x="299021" y="111643"/>
                    <a:pt x="536521" y="0"/>
                    <a:pt x="777997" y="0"/>
                  </a:cubicBezTo>
                  <a:close/>
                </a:path>
              </a:pathLst>
            </a:custGeom>
            <a:solidFill>
              <a:srgbClr val="E7E6E6"/>
            </a:solidFill>
            <a:ln w="12700">
              <a:miter lim="400000"/>
            </a:ln>
          </p:spPr>
          <p:txBody>
            <a:bodyPr wrap="square" lIns="28575" tIns="28575" rIns="28575" bIns="28575"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Rockwell" panose="02060603020205020403" pitchFamily="18" charset="77"/>
                <a:ea typeface="+mn-ea"/>
                <a:cs typeface="+mn-cs"/>
              </a:endParaRPr>
            </a:p>
          </p:txBody>
        </p:sp>
        <p:sp>
          <p:nvSpPr>
            <p:cNvPr id="9" name="Shape">
              <a:extLst>
                <a:ext uri="{FF2B5EF4-FFF2-40B4-BE49-F238E27FC236}">
                  <a16:creationId xmlns:a16="http://schemas.microsoft.com/office/drawing/2014/main" id="{F369C2C1-426C-BC26-EC80-1BDA2065FD8A}"/>
                </a:ext>
              </a:extLst>
            </p:cNvPr>
            <p:cNvSpPr/>
            <p:nvPr/>
          </p:nvSpPr>
          <p:spPr>
            <a:xfrm>
              <a:off x="5830402" y="3824352"/>
              <a:ext cx="1802322" cy="1807365"/>
            </a:xfrm>
            <a:custGeom>
              <a:avLst/>
              <a:gdLst/>
              <a:ahLst/>
              <a:cxnLst>
                <a:cxn ang="0">
                  <a:pos x="wd2" y="hd2"/>
                </a:cxn>
                <a:cxn ang="5400000">
                  <a:pos x="wd2" y="hd2"/>
                </a:cxn>
                <a:cxn ang="10800000">
                  <a:pos x="wd2" y="hd2"/>
                </a:cxn>
                <a:cxn ang="16200000">
                  <a:pos x="wd2" y="hd2"/>
                </a:cxn>
              </a:cxnLst>
              <a:rect l="0" t="0" r="r" b="b"/>
              <a:pathLst>
                <a:path w="21600" h="21600" extrusionOk="0">
                  <a:moveTo>
                    <a:pt x="9591" y="703"/>
                  </a:moveTo>
                  <a:cubicBezTo>
                    <a:pt x="9591" y="462"/>
                    <a:pt x="9672" y="221"/>
                    <a:pt x="9813" y="40"/>
                  </a:cubicBezTo>
                  <a:cubicBezTo>
                    <a:pt x="10115" y="20"/>
                    <a:pt x="10437" y="0"/>
                    <a:pt x="10760" y="0"/>
                  </a:cubicBezTo>
                  <a:cubicBezTo>
                    <a:pt x="11062" y="0"/>
                    <a:pt x="11344" y="20"/>
                    <a:pt x="11626" y="40"/>
                  </a:cubicBezTo>
                  <a:cubicBezTo>
                    <a:pt x="12936" y="141"/>
                    <a:pt x="14165" y="482"/>
                    <a:pt x="15293" y="1005"/>
                  </a:cubicBezTo>
                  <a:cubicBezTo>
                    <a:pt x="16502" y="1567"/>
                    <a:pt x="17590" y="2351"/>
                    <a:pt x="18517" y="3295"/>
                  </a:cubicBezTo>
                  <a:cubicBezTo>
                    <a:pt x="18336" y="3958"/>
                    <a:pt x="18215" y="4641"/>
                    <a:pt x="18215" y="5325"/>
                  </a:cubicBezTo>
                  <a:cubicBezTo>
                    <a:pt x="17046" y="3757"/>
                    <a:pt x="15414" y="2572"/>
                    <a:pt x="13500" y="1969"/>
                  </a:cubicBezTo>
                  <a:cubicBezTo>
                    <a:pt x="12835" y="1768"/>
                    <a:pt x="12130" y="1628"/>
                    <a:pt x="11425" y="1587"/>
                  </a:cubicBezTo>
                  <a:cubicBezTo>
                    <a:pt x="11203" y="1567"/>
                    <a:pt x="10981" y="1567"/>
                    <a:pt x="10760" y="1567"/>
                  </a:cubicBezTo>
                  <a:cubicBezTo>
                    <a:pt x="10518" y="1567"/>
                    <a:pt x="10276" y="1587"/>
                    <a:pt x="10034" y="1607"/>
                  </a:cubicBezTo>
                  <a:cubicBezTo>
                    <a:pt x="9752" y="1386"/>
                    <a:pt x="9591" y="1065"/>
                    <a:pt x="9591" y="703"/>
                  </a:cubicBezTo>
                  <a:close/>
                  <a:moveTo>
                    <a:pt x="4735" y="17843"/>
                  </a:moveTo>
                  <a:cubicBezTo>
                    <a:pt x="4191" y="17380"/>
                    <a:pt x="3707" y="16878"/>
                    <a:pt x="3304" y="16316"/>
                  </a:cubicBezTo>
                  <a:cubicBezTo>
                    <a:pt x="2156" y="14768"/>
                    <a:pt x="1491" y="12880"/>
                    <a:pt x="1491" y="10810"/>
                  </a:cubicBezTo>
                  <a:cubicBezTo>
                    <a:pt x="1491" y="10790"/>
                    <a:pt x="1491" y="10770"/>
                    <a:pt x="1491" y="10730"/>
                  </a:cubicBezTo>
                  <a:cubicBezTo>
                    <a:pt x="1048" y="11212"/>
                    <a:pt x="544" y="11634"/>
                    <a:pt x="0" y="11996"/>
                  </a:cubicBezTo>
                  <a:cubicBezTo>
                    <a:pt x="161" y="13442"/>
                    <a:pt x="604" y="14809"/>
                    <a:pt x="1290" y="16034"/>
                  </a:cubicBezTo>
                  <a:cubicBezTo>
                    <a:pt x="1914" y="17159"/>
                    <a:pt x="2740" y="18144"/>
                    <a:pt x="3687" y="18988"/>
                  </a:cubicBezTo>
                  <a:cubicBezTo>
                    <a:pt x="4131" y="19370"/>
                    <a:pt x="4614" y="19731"/>
                    <a:pt x="5118" y="20033"/>
                  </a:cubicBezTo>
                  <a:cubicBezTo>
                    <a:pt x="5360" y="19972"/>
                    <a:pt x="5561" y="19832"/>
                    <a:pt x="5722" y="19611"/>
                  </a:cubicBezTo>
                  <a:cubicBezTo>
                    <a:pt x="5924" y="19329"/>
                    <a:pt x="5984" y="18988"/>
                    <a:pt x="5904" y="18666"/>
                  </a:cubicBezTo>
                  <a:cubicBezTo>
                    <a:pt x="5481" y="18425"/>
                    <a:pt x="5098" y="18144"/>
                    <a:pt x="4735" y="17843"/>
                  </a:cubicBezTo>
                  <a:close/>
                  <a:moveTo>
                    <a:pt x="16764" y="17843"/>
                  </a:moveTo>
                  <a:cubicBezTo>
                    <a:pt x="16401" y="18164"/>
                    <a:pt x="15999" y="18445"/>
                    <a:pt x="15596" y="18707"/>
                  </a:cubicBezTo>
                  <a:cubicBezTo>
                    <a:pt x="14991" y="19068"/>
                    <a:pt x="14346" y="19370"/>
                    <a:pt x="13661" y="19591"/>
                  </a:cubicBezTo>
                  <a:cubicBezTo>
                    <a:pt x="12754" y="19892"/>
                    <a:pt x="11767" y="20053"/>
                    <a:pt x="10760" y="20053"/>
                  </a:cubicBezTo>
                  <a:cubicBezTo>
                    <a:pt x="9732" y="20053"/>
                    <a:pt x="8745" y="19892"/>
                    <a:pt x="7818" y="19571"/>
                  </a:cubicBezTo>
                  <a:cubicBezTo>
                    <a:pt x="8201" y="20153"/>
                    <a:pt x="8483" y="20756"/>
                    <a:pt x="8704" y="21399"/>
                  </a:cubicBezTo>
                  <a:cubicBezTo>
                    <a:pt x="9369" y="21520"/>
                    <a:pt x="10054" y="21600"/>
                    <a:pt x="10760" y="21600"/>
                  </a:cubicBezTo>
                  <a:cubicBezTo>
                    <a:pt x="11445" y="21600"/>
                    <a:pt x="12130" y="21540"/>
                    <a:pt x="12795" y="21399"/>
                  </a:cubicBezTo>
                  <a:cubicBezTo>
                    <a:pt x="14084" y="21158"/>
                    <a:pt x="15313" y="20676"/>
                    <a:pt x="16401" y="20013"/>
                  </a:cubicBezTo>
                  <a:cubicBezTo>
                    <a:pt x="16905" y="19711"/>
                    <a:pt x="17389" y="19350"/>
                    <a:pt x="17832" y="18968"/>
                  </a:cubicBezTo>
                  <a:cubicBezTo>
                    <a:pt x="17832" y="18727"/>
                    <a:pt x="17772" y="18486"/>
                    <a:pt x="17631" y="18265"/>
                  </a:cubicBezTo>
                  <a:cubicBezTo>
                    <a:pt x="17389" y="18023"/>
                    <a:pt x="17087" y="17863"/>
                    <a:pt x="16764" y="17843"/>
                  </a:cubicBezTo>
                  <a:close/>
                  <a:moveTo>
                    <a:pt x="826" y="8861"/>
                  </a:moveTo>
                  <a:cubicBezTo>
                    <a:pt x="1108" y="8982"/>
                    <a:pt x="1410" y="8982"/>
                    <a:pt x="1693" y="8861"/>
                  </a:cubicBezTo>
                  <a:cubicBezTo>
                    <a:pt x="1813" y="8278"/>
                    <a:pt x="1995" y="7736"/>
                    <a:pt x="2216" y="7193"/>
                  </a:cubicBezTo>
                  <a:cubicBezTo>
                    <a:pt x="2559" y="6410"/>
                    <a:pt x="3002" y="5666"/>
                    <a:pt x="3526" y="5023"/>
                  </a:cubicBezTo>
                  <a:cubicBezTo>
                    <a:pt x="4655" y="3617"/>
                    <a:pt x="6206" y="2532"/>
                    <a:pt x="7979" y="1989"/>
                  </a:cubicBezTo>
                  <a:cubicBezTo>
                    <a:pt x="7334" y="1748"/>
                    <a:pt x="6730" y="1427"/>
                    <a:pt x="6166" y="1025"/>
                  </a:cubicBezTo>
                  <a:cubicBezTo>
                    <a:pt x="5058" y="1547"/>
                    <a:pt x="4030" y="2250"/>
                    <a:pt x="3164" y="3114"/>
                  </a:cubicBezTo>
                  <a:cubicBezTo>
                    <a:pt x="2075" y="4179"/>
                    <a:pt x="1229" y="5445"/>
                    <a:pt x="665" y="6892"/>
                  </a:cubicBezTo>
                  <a:cubicBezTo>
                    <a:pt x="484" y="7334"/>
                    <a:pt x="343" y="7796"/>
                    <a:pt x="222" y="8278"/>
                  </a:cubicBezTo>
                  <a:cubicBezTo>
                    <a:pt x="322" y="8519"/>
                    <a:pt x="544" y="8740"/>
                    <a:pt x="826" y="8861"/>
                  </a:cubicBezTo>
                  <a:close/>
                  <a:moveTo>
                    <a:pt x="21318" y="8419"/>
                  </a:moveTo>
                  <a:cubicBezTo>
                    <a:pt x="21177" y="7796"/>
                    <a:pt x="20995" y="7213"/>
                    <a:pt x="20754" y="6631"/>
                  </a:cubicBezTo>
                  <a:cubicBezTo>
                    <a:pt x="20512" y="6570"/>
                    <a:pt x="20270" y="6570"/>
                    <a:pt x="20008" y="6671"/>
                  </a:cubicBezTo>
                  <a:cubicBezTo>
                    <a:pt x="19686" y="6791"/>
                    <a:pt x="19464" y="7053"/>
                    <a:pt x="19363" y="7374"/>
                  </a:cubicBezTo>
                  <a:cubicBezTo>
                    <a:pt x="19525" y="7776"/>
                    <a:pt x="19666" y="8198"/>
                    <a:pt x="19766" y="8620"/>
                  </a:cubicBezTo>
                  <a:cubicBezTo>
                    <a:pt x="19907" y="9203"/>
                    <a:pt x="19988" y="9825"/>
                    <a:pt x="20028" y="10448"/>
                  </a:cubicBezTo>
                  <a:cubicBezTo>
                    <a:pt x="20028" y="10569"/>
                    <a:pt x="20028" y="10689"/>
                    <a:pt x="20028" y="10810"/>
                  </a:cubicBezTo>
                  <a:cubicBezTo>
                    <a:pt x="20028" y="12859"/>
                    <a:pt x="19343" y="14768"/>
                    <a:pt x="18215" y="16295"/>
                  </a:cubicBezTo>
                  <a:cubicBezTo>
                    <a:pt x="18880" y="16115"/>
                    <a:pt x="19565" y="16034"/>
                    <a:pt x="20230" y="16034"/>
                  </a:cubicBezTo>
                  <a:cubicBezTo>
                    <a:pt x="20935" y="14768"/>
                    <a:pt x="21399" y="13362"/>
                    <a:pt x="21540" y="11855"/>
                  </a:cubicBezTo>
                  <a:cubicBezTo>
                    <a:pt x="21580" y="11513"/>
                    <a:pt x="21600" y="11172"/>
                    <a:pt x="21600" y="10810"/>
                  </a:cubicBezTo>
                  <a:cubicBezTo>
                    <a:pt x="21580" y="9986"/>
                    <a:pt x="21499" y="9183"/>
                    <a:pt x="21318" y="8419"/>
                  </a:cubicBezTo>
                  <a:close/>
                </a:path>
              </a:pathLst>
            </a:custGeom>
            <a:solidFill>
              <a:srgbClr val="E7E6E6">
                <a:lumMod val="75000"/>
              </a:srgbClr>
            </a:solidFill>
            <a:ln w="12700">
              <a:miter lim="400000"/>
            </a:ln>
          </p:spPr>
          <p:txBody>
            <a:bodyPr lIns="28575" tIns="28575" rIns="28575" bIns="28575" anchor="ctr"/>
            <a:lstStyle/>
            <a:p>
              <a:pPr marL="0" marR="0" lvl="0" indent="0" algn="l"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Rockwell" panose="02060603020205020403" pitchFamily="18" charset="77"/>
                <a:ea typeface="+mn-ea"/>
                <a:cs typeface="+mn-cs"/>
              </a:endParaRPr>
            </a:p>
          </p:txBody>
        </p:sp>
        <p:sp>
          <p:nvSpPr>
            <p:cNvPr id="10" name="Shape">
              <a:extLst>
                <a:ext uri="{FF2B5EF4-FFF2-40B4-BE49-F238E27FC236}">
                  <a16:creationId xmlns:a16="http://schemas.microsoft.com/office/drawing/2014/main" id="{1E804005-5791-04C3-2DD8-98AE223966CF}"/>
                </a:ext>
              </a:extLst>
            </p:cNvPr>
            <p:cNvSpPr/>
            <p:nvPr/>
          </p:nvSpPr>
          <p:spPr>
            <a:xfrm>
              <a:off x="6107967" y="2761142"/>
              <a:ext cx="1235319" cy="925941"/>
            </a:xfrm>
            <a:custGeom>
              <a:avLst/>
              <a:gdLst/>
              <a:ahLst/>
              <a:cxnLst>
                <a:cxn ang="0">
                  <a:pos x="wd2" y="hd2"/>
                </a:cxn>
                <a:cxn ang="5400000">
                  <a:pos x="wd2" y="hd2"/>
                </a:cxn>
                <a:cxn ang="10800000">
                  <a:pos x="wd2" y="hd2"/>
                </a:cxn>
                <a:cxn ang="16200000">
                  <a:pos x="wd2" y="hd2"/>
                </a:cxn>
              </a:cxnLst>
              <a:rect l="0" t="0" r="r" b="b"/>
              <a:pathLst>
                <a:path w="21505" h="20725" extrusionOk="0">
                  <a:moveTo>
                    <a:pt x="10741" y="16554"/>
                  </a:moveTo>
                  <a:cubicBezTo>
                    <a:pt x="13639" y="16554"/>
                    <a:pt x="16302" y="17947"/>
                    <a:pt x="18293" y="20242"/>
                  </a:cubicBezTo>
                  <a:cubicBezTo>
                    <a:pt x="18995" y="21032"/>
                    <a:pt x="20078" y="20769"/>
                    <a:pt x="20488" y="19678"/>
                  </a:cubicBezTo>
                  <a:cubicBezTo>
                    <a:pt x="21249" y="17608"/>
                    <a:pt x="21600" y="15312"/>
                    <a:pt x="21483" y="12866"/>
                  </a:cubicBezTo>
                  <a:cubicBezTo>
                    <a:pt x="21132" y="6018"/>
                    <a:pt x="16829" y="486"/>
                    <a:pt x="11502" y="34"/>
                  </a:cubicBezTo>
                  <a:cubicBezTo>
                    <a:pt x="5210" y="-530"/>
                    <a:pt x="0" y="5867"/>
                    <a:pt x="0" y="13845"/>
                  </a:cubicBezTo>
                  <a:cubicBezTo>
                    <a:pt x="0" y="15915"/>
                    <a:pt x="351" y="17909"/>
                    <a:pt x="995" y="19678"/>
                  </a:cubicBezTo>
                  <a:cubicBezTo>
                    <a:pt x="1405" y="20769"/>
                    <a:pt x="2488" y="21070"/>
                    <a:pt x="3190" y="20280"/>
                  </a:cubicBezTo>
                  <a:cubicBezTo>
                    <a:pt x="5181" y="17947"/>
                    <a:pt x="7844" y="16554"/>
                    <a:pt x="10741" y="16554"/>
                  </a:cubicBezTo>
                  <a:close/>
                </a:path>
              </a:pathLst>
            </a:custGeom>
            <a:solidFill>
              <a:srgbClr val="5B9BD5"/>
            </a:solidFill>
            <a:ln w="12700">
              <a:miter lim="400000"/>
            </a:ln>
          </p:spPr>
          <p:txBody>
            <a:bodyPr lIns="28575" tIns="28575" rIns="28575" bIns="28575" anchor="ctr"/>
            <a:lstStyle/>
            <a:p>
              <a:pPr marL="0" marR="0" lvl="0" indent="0" algn="l"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Rockwell" panose="02060603020205020403" pitchFamily="18" charset="77"/>
                <a:ea typeface="+mn-ea"/>
                <a:cs typeface="+mn-cs"/>
              </a:endParaRPr>
            </a:p>
          </p:txBody>
        </p:sp>
        <p:sp>
          <p:nvSpPr>
            <p:cNvPr id="11" name="Shape">
              <a:extLst>
                <a:ext uri="{FF2B5EF4-FFF2-40B4-BE49-F238E27FC236}">
                  <a16:creationId xmlns:a16="http://schemas.microsoft.com/office/drawing/2014/main" id="{A86CFD75-01CB-7D4C-185C-C083694894AE}"/>
                </a:ext>
              </a:extLst>
            </p:cNvPr>
            <p:cNvSpPr/>
            <p:nvPr/>
          </p:nvSpPr>
          <p:spPr>
            <a:xfrm>
              <a:off x="7532953" y="3664254"/>
              <a:ext cx="1090559" cy="1237768"/>
            </a:xfrm>
            <a:custGeom>
              <a:avLst/>
              <a:gdLst/>
              <a:ahLst/>
              <a:cxnLst>
                <a:cxn ang="0">
                  <a:pos x="wd2" y="hd2"/>
                </a:cxn>
                <a:cxn ang="5400000">
                  <a:pos x="wd2" y="hd2"/>
                </a:cxn>
                <a:cxn ang="10800000">
                  <a:pos x="wd2" y="hd2"/>
                </a:cxn>
                <a:cxn ang="16200000">
                  <a:pos x="wd2" y="hd2"/>
                </a:cxn>
              </a:cxnLst>
              <a:rect l="0" t="0" r="r" b="b"/>
              <a:pathLst>
                <a:path w="20131" h="20104" extrusionOk="0">
                  <a:moveTo>
                    <a:pt x="6610" y="10807"/>
                  </a:moveTo>
                  <a:cubicBezTo>
                    <a:pt x="7758" y="13319"/>
                    <a:pt x="7758" y="15995"/>
                    <a:pt x="6796" y="18343"/>
                  </a:cubicBezTo>
                  <a:cubicBezTo>
                    <a:pt x="6454" y="19163"/>
                    <a:pt x="7106" y="20036"/>
                    <a:pt x="8099" y="20091"/>
                  </a:cubicBezTo>
                  <a:cubicBezTo>
                    <a:pt x="9961" y="20173"/>
                    <a:pt x="11885" y="19873"/>
                    <a:pt x="13717" y="19081"/>
                  </a:cubicBezTo>
                  <a:cubicBezTo>
                    <a:pt x="18806" y="16923"/>
                    <a:pt x="21320" y="11680"/>
                    <a:pt x="19582" y="6956"/>
                  </a:cubicBezTo>
                  <a:cubicBezTo>
                    <a:pt x="17503" y="1358"/>
                    <a:pt x="10551" y="-1427"/>
                    <a:pt x="4468" y="730"/>
                  </a:cubicBezTo>
                  <a:cubicBezTo>
                    <a:pt x="2885" y="1304"/>
                    <a:pt x="1520" y="2150"/>
                    <a:pt x="403" y="3188"/>
                  </a:cubicBezTo>
                  <a:cubicBezTo>
                    <a:pt x="-280" y="3816"/>
                    <a:pt x="-63" y="4854"/>
                    <a:pt x="806" y="5236"/>
                  </a:cubicBezTo>
                  <a:cubicBezTo>
                    <a:pt x="3320" y="6383"/>
                    <a:pt x="5461" y="8294"/>
                    <a:pt x="6610" y="10807"/>
                  </a:cubicBezTo>
                  <a:close/>
                </a:path>
              </a:pathLst>
            </a:custGeom>
            <a:solidFill>
              <a:srgbClr val="70AD47"/>
            </a:solidFill>
            <a:ln w="12700">
              <a:miter lim="400000"/>
            </a:ln>
          </p:spPr>
          <p:txBody>
            <a:bodyPr lIns="28575" tIns="28575" rIns="28575" bIns="28575" anchor="ctr"/>
            <a:lstStyle/>
            <a:p>
              <a:pPr marL="0" marR="0" lvl="0" indent="0" algn="l"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Rockwell" panose="02060603020205020403" pitchFamily="18" charset="77"/>
                <a:ea typeface="+mn-ea"/>
                <a:cs typeface="+mn-cs"/>
              </a:endParaRPr>
            </a:p>
          </p:txBody>
        </p:sp>
        <p:sp>
          <p:nvSpPr>
            <p:cNvPr id="12" name="Shape">
              <a:extLst>
                <a:ext uri="{FF2B5EF4-FFF2-40B4-BE49-F238E27FC236}">
                  <a16:creationId xmlns:a16="http://schemas.microsoft.com/office/drawing/2014/main" id="{52E4E421-F3E6-B9C7-E223-040E33F41C5A}"/>
                </a:ext>
              </a:extLst>
            </p:cNvPr>
            <p:cNvSpPr/>
            <p:nvPr/>
          </p:nvSpPr>
          <p:spPr>
            <a:xfrm>
              <a:off x="4854971" y="3664255"/>
              <a:ext cx="1098225" cy="1234775"/>
            </a:xfrm>
            <a:custGeom>
              <a:avLst/>
              <a:gdLst/>
              <a:ahLst/>
              <a:cxnLst>
                <a:cxn ang="0">
                  <a:pos x="wd2" y="hd2"/>
                </a:cxn>
                <a:cxn ang="5400000">
                  <a:pos x="wd2" y="hd2"/>
                </a:cxn>
                <a:cxn ang="10800000">
                  <a:pos x="wd2" y="hd2"/>
                </a:cxn>
                <a:cxn ang="16200000">
                  <a:pos x="wd2" y="hd2"/>
                </a:cxn>
              </a:cxnLst>
              <a:rect l="0" t="0" r="r" b="b"/>
              <a:pathLst>
                <a:path w="19624" h="20443" extrusionOk="0">
                  <a:moveTo>
                    <a:pt x="13070" y="11027"/>
                  </a:moveTo>
                  <a:cubicBezTo>
                    <a:pt x="14242" y="8494"/>
                    <a:pt x="16315" y="6573"/>
                    <a:pt x="18808" y="5488"/>
                  </a:cubicBezTo>
                  <a:cubicBezTo>
                    <a:pt x="19680" y="5098"/>
                    <a:pt x="19890" y="4068"/>
                    <a:pt x="19259" y="3400"/>
                  </a:cubicBezTo>
                  <a:cubicBezTo>
                    <a:pt x="18057" y="2148"/>
                    <a:pt x="16495" y="1146"/>
                    <a:pt x="14633" y="561"/>
                  </a:cubicBezTo>
                  <a:cubicBezTo>
                    <a:pt x="9466" y="-1109"/>
                    <a:pt x="3667" y="1062"/>
                    <a:pt x="1204" y="5571"/>
                  </a:cubicBezTo>
                  <a:cubicBezTo>
                    <a:pt x="-1710" y="10916"/>
                    <a:pt x="874" y="17346"/>
                    <a:pt x="6732" y="19628"/>
                  </a:cubicBezTo>
                  <a:cubicBezTo>
                    <a:pt x="8264" y="20240"/>
                    <a:pt x="9856" y="20491"/>
                    <a:pt x="11418" y="20435"/>
                  </a:cubicBezTo>
                  <a:cubicBezTo>
                    <a:pt x="12380" y="20408"/>
                    <a:pt x="13040" y="19545"/>
                    <a:pt x="12740" y="18682"/>
                  </a:cubicBezTo>
                  <a:cubicBezTo>
                    <a:pt x="11869" y="16288"/>
                    <a:pt x="11899" y="13560"/>
                    <a:pt x="13070" y="11027"/>
                  </a:cubicBezTo>
                  <a:close/>
                </a:path>
              </a:pathLst>
            </a:custGeom>
            <a:solidFill>
              <a:srgbClr val="ED7D31"/>
            </a:solidFill>
            <a:ln w="12700">
              <a:miter lim="400000"/>
            </a:ln>
          </p:spPr>
          <p:txBody>
            <a:bodyPr lIns="28575" tIns="28575" rIns="28575" bIns="28575" anchor="ctr"/>
            <a:lstStyle/>
            <a:p>
              <a:pPr marL="0" marR="0" lvl="0" indent="0" algn="l"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Rockwell" panose="02060603020205020403" pitchFamily="18" charset="77"/>
                <a:ea typeface="+mn-ea"/>
                <a:cs typeface="+mn-cs"/>
              </a:endParaRPr>
            </a:p>
          </p:txBody>
        </p:sp>
        <p:sp>
          <p:nvSpPr>
            <p:cNvPr id="13" name="Shape">
              <a:extLst>
                <a:ext uri="{FF2B5EF4-FFF2-40B4-BE49-F238E27FC236}">
                  <a16:creationId xmlns:a16="http://schemas.microsoft.com/office/drawing/2014/main" id="{0734D79E-B60C-65BF-CC15-51003A386787}"/>
                </a:ext>
              </a:extLst>
            </p:cNvPr>
            <p:cNvSpPr/>
            <p:nvPr/>
          </p:nvSpPr>
          <p:spPr>
            <a:xfrm>
              <a:off x="6910884" y="5270240"/>
              <a:ext cx="1225582" cy="1168207"/>
            </a:xfrm>
            <a:custGeom>
              <a:avLst/>
              <a:gdLst/>
              <a:ahLst/>
              <a:cxnLst>
                <a:cxn ang="0">
                  <a:pos x="wd2" y="hd2"/>
                </a:cxn>
                <a:cxn ang="5400000">
                  <a:pos x="wd2" y="hd2"/>
                </a:cxn>
                <a:cxn ang="10800000">
                  <a:pos x="wd2" y="hd2"/>
                </a:cxn>
                <a:cxn ang="16200000">
                  <a:pos x="wd2" y="hd2"/>
                </a:cxn>
              </a:cxnLst>
              <a:rect l="0" t="0" r="r" b="b"/>
              <a:pathLst>
                <a:path w="19982" h="20119" extrusionOk="0">
                  <a:moveTo>
                    <a:pt x="8761" y="7768"/>
                  </a:moveTo>
                  <a:cubicBezTo>
                    <a:pt x="6568" y="9448"/>
                    <a:pt x="3964" y="10114"/>
                    <a:pt x="1442" y="9853"/>
                  </a:cubicBezTo>
                  <a:cubicBezTo>
                    <a:pt x="593" y="9766"/>
                    <a:pt x="-120" y="10548"/>
                    <a:pt x="17" y="11446"/>
                  </a:cubicBezTo>
                  <a:cubicBezTo>
                    <a:pt x="319" y="13154"/>
                    <a:pt x="1031" y="14833"/>
                    <a:pt x="2183" y="16310"/>
                  </a:cubicBezTo>
                  <a:cubicBezTo>
                    <a:pt x="5390" y="20363"/>
                    <a:pt x="11009" y="21319"/>
                    <a:pt x="15230" y="18510"/>
                  </a:cubicBezTo>
                  <a:cubicBezTo>
                    <a:pt x="20219" y="15210"/>
                    <a:pt x="21480" y="8203"/>
                    <a:pt x="18054" y="3222"/>
                  </a:cubicBezTo>
                  <a:cubicBezTo>
                    <a:pt x="17176" y="1920"/>
                    <a:pt x="16053" y="906"/>
                    <a:pt x="14792" y="182"/>
                  </a:cubicBezTo>
                  <a:cubicBezTo>
                    <a:pt x="14024" y="-281"/>
                    <a:pt x="13065" y="182"/>
                    <a:pt x="12873" y="1080"/>
                  </a:cubicBezTo>
                  <a:cubicBezTo>
                    <a:pt x="12379" y="3657"/>
                    <a:pt x="10954" y="6060"/>
                    <a:pt x="8761" y="7768"/>
                  </a:cubicBezTo>
                  <a:close/>
                </a:path>
              </a:pathLst>
            </a:custGeom>
            <a:solidFill>
              <a:srgbClr val="FFC000"/>
            </a:solidFill>
            <a:ln w="12700">
              <a:miter lim="400000"/>
            </a:ln>
          </p:spPr>
          <p:txBody>
            <a:bodyPr lIns="28575" tIns="28575" rIns="28575" bIns="28575" anchor="ctr"/>
            <a:lstStyle/>
            <a:p>
              <a:pPr marL="0" marR="0" lvl="0" indent="0" algn="l"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Rockwell" panose="02060603020205020403" pitchFamily="18" charset="77"/>
                <a:ea typeface="+mn-ea"/>
                <a:cs typeface="+mn-cs"/>
              </a:endParaRPr>
            </a:p>
          </p:txBody>
        </p:sp>
        <p:sp>
          <p:nvSpPr>
            <p:cNvPr id="14" name="Shape">
              <a:extLst>
                <a:ext uri="{FF2B5EF4-FFF2-40B4-BE49-F238E27FC236}">
                  <a16:creationId xmlns:a16="http://schemas.microsoft.com/office/drawing/2014/main" id="{88407D3C-EB46-52C8-1599-0B552F22548F}"/>
                </a:ext>
              </a:extLst>
            </p:cNvPr>
            <p:cNvSpPr/>
            <p:nvPr/>
          </p:nvSpPr>
          <p:spPr>
            <a:xfrm>
              <a:off x="5321710" y="5270240"/>
              <a:ext cx="1225582" cy="1168207"/>
            </a:xfrm>
            <a:custGeom>
              <a:avLst/>
              <a:gdLst/>
              <a:ahLst/>
              <a:cxnLst>
                <a:cxn ang="0">
                  <a:pos x="wd2" y="hd2"/>
                </a:cxn>
                <a:cxn ang="5400000">
                  <a:pos x="wd2" y="hd2"/>
                </a:cxn>
                <a:cxn ang="10800000">
                  <a:pos x="wd2" y="hd2"/>
                </a:cxn>
                <a:cxn ang="16200000">
                  <a:pos x="wd2" y="hd2"/>
                </a:cxn>
              </a:cxnLst>
              <a:rect l="0" t="0" r="r" b="b"/>
              <a:pathLst>
                <a:path w="19982" h="20119" extrusionOk="0">
                  <a:moveTo>
                    <a:pt x="11221" y="7768"/>
                  </a:moveTo>
                  <a:cubicBezTo>
                    <a:pt x="13414" y="9448"/>
                    <a:pt x="16018" y="10114"/>
                    <a:pt x="18540" y="9853"/>
                  </a:cubicBezTo>
                  <a:cubicBezTo>
                    <a:pt x="19389" y="9766"/>
                    <a:pt x="20102" y="10548"/>
                    <a:pt x="19965" y="11446"/>
                  </a:cubicBezTo>
                  <a:cubicBezTo>
                    <a:pt x="19663" y="13154"/>
                    <a:pt x="18951" y="14833"/>
                    <a:pt x="17799" y="16310"/>
                  </a:cubicBezTo>
                  <a:cubicBezTo>
                    <a:pt x="14592" y="20363"/>
                    <a:pt x="8973" y="21319"/>
                    <a:pt x="4752" y="18510"/>
                  </a:cubicBezTo>
                  <a:cubicBezTo>
                    <a:pt x="-237" y="15210"/>
                    <a:pt x="-1498" y="8203"/>
                    <a:pt x="1928" y="3222"/>
                  </a:cubicBezTo>
                  <a:cubicBezTo>
                    <a:pt x="2806" y="1920"/>
                    <a:pt x="3929" y="906"/>
                    <a:pt x="5190" y="182"/>
                  </a:cubicBezTo>
                  <a:cubicBezTo>
                    <a:pt x="5958" y="-281"/>
                    <a:pt x="6917" y="182"/>
                    <a:pt x="7109" y="1080"/>
                  </a:cubicBezTo>
                  <a:cubicBezTo>
                    <a:pt x="7630" y="3657"/>
                    <a:pt x="9028" y="6060"/>
                    <a:pt x="11221" y="7768"/>
                  </a:cubicBezTo>
                  <a:close/>
                </a:path>
              </a:pathLst>
            </a:custGeom>
            <a:solidFill>
              <a:srgbClr val="A5A5A5"/>
            </a:solidFill>
            <a:ln w="12700">
              <a:miter lim="400000"/>
            </a:ln>
          </p:spPr>
          <p:txBody>
            <a:bodyPr lIns="28575" tIns="28575" rIns="28575" bIns="28575" anchor="ctr"/>
            <a:lstStyle/>
            <a:p>
              <a:pPr marL="0" marR="0" lvl="0" indent="0" algn="l" defTabSz="91440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25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Rockwell" panose="02060603020205020403" pitchFamily="18" charset="77"/>
                <a:ea typeface="+mn-ea"/>
                <a:cs typeface="+mn-cs"/>
              </a:endParaRPr>
            </a:p>
          </p:txBody>
        </p:sp>
        <p:pic>
          <p:nvPicPr>
            <p:cNvPr id="15" name="Graphic 14" descr="Briefcase with solid fill">
              <a:extLst>
                <a:ext uri="{FF2B5EF4-FFF2-40B4-BE49-F238E27FC236}">
                  <a16:creationId xmlns:a16="http://schemas.microsoft.com/office/drawing/2014/main" id="{572E4D1D-56C2-2010-C9CC-1DF362C78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8038" y="5533195"/>
              <a:ext cx="451272" cy="451272"/>
            </a:xfrm>
            <a:prstGeom prst="rect">
              <a:avLst/>
            </a:prstGeom>
            <a:effectLst>
              <a:outerShdw blurRad="50800" dist="38100" dir="2700000" algn="tl" rotWithShape="0">
                <a:prstClr val="black">
                  <a:alpha val="40000"/>
                </a:prstClr>
              </a:outerShdw>
            </a:effectLst>
          </p:spPr>
        </p:pic>
        <p:pic>
          <p:nvPicPr>
            <p:cNvPr id="16" name="Graphic 15" descr="Bullseye with solid fill">
              <a:extLst>
                <a:ext uri="{FF2B5EF4-FFF2-40B4-BE49-F238E27FC236}">
                  <a16:creationId xmlns:a16="http://schemas.microsoft.com/office/drawing/2014/main" id="{CAE7EFA6-B3D2-2F17-AE08-39F467E788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40320" y="4329688"/>
              <a:ext cx="451272" cy="451272"/>
            </a:xfrm>
            <a:prstGeom prst="rect">
              <a:avLst/>
            </a:prstGeom>
            <a:effectLst>
              <a:outerShdw blurRad="50800" dist="38100" dir="2700000" algn="tl" rotWithShape="0">
                <a:prstClr val="black">
                  <a:alpha val="40000"/>
                </a:prstClr>
              </a:outerShdw>
            </a:effectLst>
          </p:spPr>
        </p:pic>
        <p:pic>
          <p:nvPicPr>
            <p:cNvPr id="17" name="Graphic 16" descr="Database with solid fill">
              <a:extLst>
                <a:ext uri="{FF2B5EF4-FFF2-40B4-BE49-F238E27FC236}">
                  <a16:creationId xmlns:a16="http://schemas.microsoft.com/office/drawing/2014/main" id="{1B29C61A-E533-9D4A-4130-3041C44E0C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1046" y="5850685"/>
              <a:ext cx="451272" cy="451272"/>
            </a:xfrm>
            <a:prstGeom prst="rect">
              <a:avLst/>
            </a:prstGeom>
            <a:effectLst>
              <a:outerShdw blurRad="50800" dist="38100" dir="2700000" algn="tl" rotWithShape="0">
                <a:prstClr val="black">
                  <a:alpha val="40000"/>
                </a:prstClr>
              </a:outerShdw>
            </a:effectLst>
          </p:spPr>
        </p:pic>
        <p:pic>
          <p:nvPicPr>
            <p:cNvPr id="18" name="Graphic 17" descr="Gears with solid fill">
              <a:extLst>
                <a:ext uri="{FF2B5EF4-FFF2-40B4-BE49-F238E27FC236}">
                  <a16:creationId xmlns:a16="http://schemas.microsoft.com/office/drawing/2014/main" id="{F2A26CF1-5B16-F69A-D54A-55355FDFA2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89660" y="3745374"/>
              <a:ext cx="451272" cy="451272"/>
            </a:xfrm>
            <a:prstGeom prst="rect">
              <a:avLst/>
            </a:prstGeom>
            <a:effectLst>
              <a:outerShdw blurRad="50800" dist="38100" dir="2700000" algn="tl" rotWithShape="0">
                <a:prstClr val="black">
                  <a:alpha val="40000"/>
                </a:prstClr>
              </a:outerShdw>
            </a:effectLst>
          </p:spPr>
        </p:pic>
        <p:pic>
          <p:nvPicPr>
            <p:cNvPr id="19" name="Graphic 18" descr="Stopwatch 66% with solid fill">
              <a:extLst>
                <a:ext uri="{FF2B5EF4-FFF2-40B4-BE49-F238E27FC236}">
                  <a16:creationId xmlns:a16="http://schemas.microsoft.com/office/drawing/2014/main" id="{85D1A492-C512-CCEB-877D-50D8012569F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9032" y="3045561"/>
              <a:ext cx="451272" cy="451272"/>
            </a:xfrm>
            <a:prstGeom prst="rect">
              <a:avLst/>
            </a:prstGeom>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4CF2F998-4575-DA13-41B2-FF4661C2C584}"/>
                </a:ext>
              </a:extLst>
            </p:cNvPr>
            <p:cNvSpPr txBox="1"/>
            <p:nvPr/>
          </p:nvSpPr>
          <p:spPr>
            <a:xfrm>
              <a:off x="6863489" y="3199895"/>
              <a:ext cx="412293" cy="338554"/>
            </a:xfrm>
            <a:prstGeom prst="rect">
              <a:avLst/>
            </a:prstGeom>
            <a:noFill/>
          </p:spPr>
          <p:txBody>
            <a:bodyPr wrap="none" rtlCol="0" anchor="ctr">
              <a:spAutoFit/>
            </a:bodyPr>
            <a:lstStyle/>
            <a:p>
              <a:pPr defTabSz="914400" hangingPunct="1"/>
              <a:r>
                <a:rPr lang="en-US" sz="1600" kern="1200" dirty="0">
                  <a:solidFill>
                    <a:prstClr val="white"/>
                  </a:solidFill>
                  <a:latin typeface="Rockwell" panose="02060603020205020403" pitchFamily="18" charset="77"/>
                  <a:ea typeface="+mn-ea"/>
                  <a:cs typeface="+mn-cs"/>
                </a:rPr>
                <a:t>01</a:t>
              </a:r>
            </a:p>
          </p:txBody>
        </p:sp>
        <p:sp>
          <p:nvSpPr>
            <p:cNvPr id="21" name="TextBox 20">
              <a:extLst>
                <a:ext uri="{FF2B5EF4-FFF2-40B4-BE49-F238E27FC236}">
                  <a16:creationId xmlns:a16="http://schemas.microsoft.com/office/drawing/2014/main" id="{199490CE-AB2C-047E-FB29-97D0E9B38C38}"/>
                </a:ext>
              </a:extLst>
            </p:cNvPr>
            <p:cNvSpPr txBox="1"/>
            <p:nvPr/>
          </p:nvSpPr>
          <p:spPr>
            <a:xfrm>
              <a:off x="7957805" y="4441079"/>
              <a:ext cx="412293" cy="338554"/>
            </a:xfrm>
            <a:prstGeom prst="rect">
              <a:avLst/>
            </a:prstGeom>
            <a:noFill/>
          </p:spPr>
          <p:txBody>
            <a:bodyPr wrap="none" rtlCol="0" anchor="ctr">
              <a:spAutoFit/>
            </a:bodyPr>
            <a:lstStyle/>
            <a:p>
              <a:pPr defTabSz="914400" hangingPunct="1"/>
              <a:r>
                <a:rPr lang="en-US" sz="1600" kern="1200" dirty="0">
                  <a:solidFill>
                    <a:prstClr val="black">
                      <a:lumMod val="85000"/>
                      <a:lumOff val="15000"/>
                    </a:prstClr>
                  </a:solidFill>
                  <a:latin typeface="Rockwell" panose="02060603020205020403" pitchFamily="18" charset="77"/>
                  <a:ea typeface="+mn-ea"/>
                  <a:cs typeface="+mn-cs"/>
                </a:rPr>
                <a:t>04</a:t>
              </a:r>
            </a:p>
          </p:txBody>
        </p:sp>
        <p:sp>
          <p:nvSpPr>
            <p:cNvPr id="22" name="TextBox 21">
              <a:extLst>
                <a:ext uri="{FF2B5EF4-FFF2-40B4-BE49-F238E27FC236}">
                  <a16:creationId xmlns:a16="http://schemas.microsoft.com/office/drawing/2014/main" id="{BCD33C6D-9969-3EDB-B1BA-7D6DE939FD15}"/>
                </a:ext>
              </a:extLst>
            </p:cNvPr>
            <p:cNvSpPr txBox="1"/>
            <p:nvPr/>
          </p:nvSpPr>
          <p:spPr>
            <a:xfrm>
              <a:off x="7028674" y="5873832"/>
              <a:ext cx="412293" cy="338554"/>
            </a:xfrm>
            <a:prstGeom prst="rect">
              <a:avLst/>
            </a:prstGeom>
            <a:noFill/>
          </p:spPr>
          <p:txBody>
            <a:bodyPr wrap="none" rtlCol="0" anchor="ctr">
              <a:spAutoFit/>
            </a:bodyPr>
            <a:lstStyle/>
            <a:p>
              <a:pPr defTabSz="914400" hangingPunct="1"/>
              <a:r>
                <a:rPr lang="en-US" sz="1600" kern="1200" dirty="0">
                  <a:solidFill>
                    <a:prstClr val="black">
                      <a:lumMod val="85000"/>
                      <a:lumOff val="15000"/>
                    </a:prstClr>
                  </a:solidFill>
                  <a:latin typeface="Rockwell" panose="02060603020205020403" pitchFamily="18" charset="77"/>
                  <a:ea typeface="+mn-ea"/>
                  <a:cs typeface="+mn-cs"/>
                </a:rPr>
                <a:t>05</a:t>
              </a:r>
            </a:p>
          </p:txBody>
        </p:sp>
        <p:sp>
          <p:nvSpPr>
            <p:cNvPr id="23" name="TextBox 22">
              <a:extLst>
                <a:ext uri="{FF2B5EF4-FFF2-40B4-BE49-F238E27FC236}">
                  <a16:creationId xmlns:a16="http://schemas.microsoft.com/office/drawing/2014/main" id="{4C9449F4-9953-5FC4-C44A-59A665B7CCA9}"/>
                </a:ext>
              </a:extLst>
            </p:cNvPr>
            <p:cNvSpPr txBox="1"/>
            <p:nvPr/>
          </p:nvSpPr>
          <p:spPr>
            <a:xfrm>
              <a:off x="5409072" y="5445708"/>
              <a:ext cx="412293" cy="338554"/>
            </a:xfrm>
            <a:prstGeom prst="rect">
              <a:avLst/>
            </a:prstGeom>
            <a:noFill/>
          </p:spPr>
          <p:txBody>
            <a:bodyPr wrap="none" rtlCol="0" anchor="ctr">
              <a:spAutoFit/>
            </a:bodyPr>
            <a:lstStyle/>
            <a:p>
              <a:pPr defTabSz="914400" hangingPunct="1"/>
              <a:r>
                <a:rPr lang="en-US" sz="1600" kern="1200" dirty="0">
                  <a:solidFill>
                    <a:prstClr val="black">
                      <a:lumMod val="85000"/>
                      <a:lumOff val="15000"/>
                    </a:prstClr>
                  </a:solidFill>
                  <a:latin typeface="Rockwell" panose="02060603020205020403" pitchFamily="18" charset="77"/>
                  <a:ea typeface="+mn-ea"/>
                  <a:cs typeface="+mn-cs"/>
                </a:rPr>
                <a:t>03</a:t>
              </a:r>
            </a:p>
          </p:txBody>
        </p:sp>
        <p:sp>
          <p:nvSpPr>
            <p:cNvPr id="24" name="TextBox 23">
              <a:extLst>
                <a:ext uri="{FF2B5EF4-FFF2-40B4-BE49-F238E27FC236}">
                  <a16:creationId xmlns:a16="http://schemas.microsoft.com/office/drawing/2014/main" id="{1EC61390-29C4-7097-5295-E856F0C394E5}"/>
                </a:ext>
              </a:extLst>
            </p:cNvPr>
            <p:cNvSpPr txBox="1"/>
            <p:nvPr/>
          </p:nvSpPr>
          <p:spPr>
            <a:xfrm>
              <a:off x="5390360" y="3747309"/>
              <a:ext cx="412293" cy="338554"/>
            </a:xfrm>
            <a:prstGeom prst="rect">
              <a:avLst/>
            </a:prstGeom>
            <a:noFill/>
          </p:spPr>
          <p:txBody>
            <a:bodyPr wrap="none" rtlCol="0" anchor="ctr">
              <a:spAutoFit/>
            </a:bodyPr>
            <a:lstStyle/>
            <a:p>
              <a:pPr defTabSz="914400" hangingPunct="1"/>
              <a:r>
                <a:rPr lang="en-US" sz="1600" kern="1200" dirty="0">
                  <a:solidFill>
                    <a:prstClr val="black">
                      <a:lumMod val="85000"/>
                      <a:lumOff val="15000"/>
                    </a:prstClr>
                  </a:solidFill>
                  <a:latin typeface="Rockwell" panose="02060603020205020403" pitchFamily="18" charset="77"/>
                  <a:ea typeface="+mn-ea"/>
                  <a:cs typeface="+mn-cs"/>
                </a:rPr>
                <a:t>02</a:t>
              </a:r>
            </a:p>
          </p:txBody>
        </p:sp>
        <p:pic>
          <p:nvPicPr>
            <p:cNvPr id="25" name="Picture 24">
              <a:extLst>
                <a:ext uri="{FF2B5EF4-FFF2-40B4-BE49-F238E27FC236}">
                  <a16:creationId xmlns:a16="http://schemas.microsoft.com/office/drawing/2014/main" id="{34481EAC-8E6C-108E-CAF2-012ADBD2037E}"/>
                </a:ext>
              </a:extLst>
            </p:cNvPr>
            <p:cNvPicPr>
              <a:picLocks noChangeAspect="1"/>
            </p:cNvPicPr>
            <p:nvPr/>
          </p:nvPicPr>
          <p:blipFill>
            <a:blip r:embed="rId13"/>
            <a:stretch>
              <a:fillRect/>
            </a:stretch>
          </p:blipFill>
          <p:spPr>
            <a:xfrm>
              <a:off x="5973106" y="4158118"/>
              <a:ext cx="1534439" cy="1063708"/>
            </a:xfrm>
            <a:prstGeom prst="rect">
              <a:avLst/>
            </a:prstGeom>
            <a:ln>
              <a:noFill/>
            </a:ln>
            <a:effectLst>
              <a:glow rad="101600">
                <a:srgbClr val="A5A5A5">
                  <a:satMod val="175000"/>
                  <a:alpha val="40000"/>
                </a:srgbClr>
              </a:glow>
              <a:outerShdw blurRad="292100" dist="139700" dir="2700000" algn="tl" rotWithShape="0">
                <a:srgbClr val="333333">
                  <a:alpha val="65000"/>
                </a:srgbClr>
              </a:outerShdw>
            </a:effectLst>
          </p:spPr>
        </p:pic>
      </p:grpSp>
      <p:sp>
        <p:nvSpPr>
          <p:cNvPr id="30" name="Rectangle 29">
            <a:extLst>
              <a:ext uri="{FF2B5EF4-FFF2-40B4-BE49-F238E27FC236}">
                <a16:creationId xmlns:a16="http://schemas.microsoft.com/office/drawing/2014/main" id="{6960693D-9631-25C7-12CF-ED89FC39E5FB}"/>
              </a:ext>
            </a:extLst>
          </p:cNvPr>
          <p:cNvSpPr/>
          <p:nvPr/>
        </p:nvSpPr>
        <p:spPr bwMode="auto">
          <a:xfrm>
            <a:off x="5030787" y="1711250"/>
            <a:ext cx="7250187" cy="930974"/>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AutoNum type="arabicPeriod"/>
            </a:pPr>
            <a:r>
              <a:rPr lang="en-US" dirty="0" err="1">
                <a:solidFill>
                  <a:schemeClr val="tx1"/>
                </a:solidFill>
                <a:latin typeface="Rockwell" panose="02060603020205020403" pitchFamily="18" charset="77"/>
              </a:rPr>
              <a:t>Penyiapan</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Regulasi</a:t>
            </a:r>
            <a:r>
              <a:rPr lang="en-US" dirty="0">
                <a:solidFill>
                  <a:schemeClr val="tx1"/>
                </a:solidFill>
                <a:latin typeface="Rockwell" panose="02060603020205020403" pitchFamily="18" charset="77"/>
              </a:rPr>
              <a:t> dan </a:t>
            </a:r>
            <a:r>
              <a:rPr lang="en-US" dirty="0" err="1">
                <a:solidFill>
                  <a:schemeClr val="tx1"/>
                </a:solidFill>
                <a:latin typeface="Rockwell" panose="02060603020205020403" pitchFamily="18" charset="77"/>
              </a:rPr>
              <a:t>Standar</a:t>
            </a:r>
            <a:endParaRPr lang="en-US" dirty="0">
              <a:solidFill>
                <a:schemeClr val="tx1"/>
              </a:solidFill>
              <a:latin typeface="Rockwell" panose="02060603020205020403" pitchFamily="18" charset="77"/>
            </a:endParaRPr>
          </a:p>
          <a:p>
            <a:pPr marL="312738" algn="just"/>
            <a:r>
              <a:rPr lang="en-US" sz="1800" b="0" dirty="0" err="1">
                <a:solidFill>
                  <a:schemeClr val="tx1"/>
                </a:solidFill>
                <a:latin typeface="Rockwell" panose="02060603020205020403" pitchFamily="18" charset="77"/>
              </a:rPr>
              <a:t>Penerapan</a:t>
            </a:r>
            <a:r>
              <a:rPr lang="en-US" sz="1800" b="0" dirty="0">
                <a:solidFill>
                  <a:schemeClr val="tx1"/>
                </a:solidFill>
                <a:latin typeface="Rockwell" panose="02060603020205020403" pitchFamily="18" charset="77"/>
              </a:rPr>
              <a:t> SNI ISA 62443 </a:t>
            </a:r>
            <a:r>
              <a:rPr lang="en-US" sz="1800" b="0" dirty="0" err="1">
                <a:solidFill>
                  <a:schemeClr val="tx1"/>
                </a:solidFill>
                <a:latin typeface="Rockwell" panose="02060603020205020403" pitchFamily="18" charset="77"/>
              </a:rPr>
              <a:t>tentang</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Standar</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Keamanan</a:t>
            </a:r>
            <a:r>
              <a:rPr lang="en-US" sz="1800" b="0" dirty="0">
                <a:solidFill>
                  <a:schemeClr val="tx1"/>
                </a:solidFill>
                <a:latin typeface="Rockwell" panose="02060603020205020403" pitchFamily="18" charset="77"/>
              </a:rPr>
              <a:t> pada</a:t>
            </a:r>
            <a:r>
              <a:rPr lang="en-US" sz="1800" b="0" i="1" dirty="0">
                <a:solidFill>
                  <a:schemeClr val="tx1"/>
                </a:solidFill>
                <a:latin typeface="Rockwell" panose="02060603020205020403" pitchFamily="18" charset="77"/>
              </a:rPr>
              <a:t> Industrial Automation and Control System</a:t>
            </a:r>
            <a:r>
              <a:rPr lang="en-US" sz="1800" b="0" dirty="0">
                <a:solidFill>
                  <a:schemeClr val="tx1"/>
                </a:solidFill>
                <a:latin typeface="Rockwell" panose="02060603020205020403" pitchFamily="18" charset="77"/>
              </a:rPr>
              <a:t> (IACS).</a:t>
            </a:r>
            <a:endParaRPr lang="en-US" sz="1000" b="0" noProof="1">
              <a:solidFill>
                <a:schemeClr val="tx1"/>
              </a:solidFill>
              <a:latin typeface="Rockwell" panose="02060603020205020403" pitchFamily="18" charset="77"/>
            </a:endParaRPr>
          </a:p>
        </p:txBody>
      </p:sp>
      <p:sp>
        <p:nvSpPr>
          <p:cNvPr id="31" name="Rectangle 30">
            <a:extLst>
              <a:ext uri="{FF2B5EF4-FFF2-40B4-BE49-F238E27FC236}">
                <a16:creationId xmlns:a16="http://schemas.microsoft.com/office/drawing/2014/main" id="{744C8F61-9746-721B-8B76-6CC1193E4902}"/>
              </a:ext>
            </a:extLst>
          </p:cNvPr>
          <p:cNvSpPr/>
          <p:nvPr/>
        </p:nvSpPr>
        <p:spPr bwMode="auto">
          <a:xfrm>
            <a:off x="8538833" y="2776855"/>
            <a:ext cx="3742141" cy="3527776"/>
          </a:xfrm>
          <a:prstGeom prst="rect">
            <a:avLst/>
          </a:prstGeom>
          <a:noFill/>
          <a:ln w="28575">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startAt="4"/>
            </a:pPr>
            <a:r>
              <a:rPr lang="en-US" dirty="0" err="1">
                <a:solidFill>
                  <a:schemeClr val="tx1"/>
                </a:solidFill>
                <a:latin typeface="Rockwell" panose="02060603020205020403" pitchFamily="18" charset="77"/>
              </a:rPr>
              <a:t>Pengembangan</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Ekosistem</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Keamanan</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Siber</a:t>
            </a:r>
            <a:endParaRPr lang="en-US" dirty="0">
              <a:solidFill>
                <a:schemeClr val="tx1"/>
              </a:solidFill>
              <a:latin typeface="Rockwell" panose="02060603020205020403" pitchFamily="18" charset="77"/>
            </a:endParaRPr>
          </a:p>
          <a:p>
            <a:pPr marL="542925" indent="-230188">
              <a:buFont typeface="Wingdings" panose="05000000000000000000" pitchFamily="2" charset="2"/>
              <a:buChar char="§"/>
            </a:pPr>
            <a:r>
              <a:rPr lang="en-US" sz="1800" b="0" dirty="0" err="1">
                <a:solidFill>
                  <a:schemeClr val="tx1"/>
                </a:solidFill>
                <a:latin typeface="Rockwell" panose="02060603020205020403" pitchFamily="18" charset="77"/>
              </a:rPr>
              <a:t>Penerapan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sistem</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manajemen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pengamanan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informasi</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sesuai</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Peraturan</a:t>
            </a:r>
            <a:r>
              <a:rPr lang="en-US" sz="1800" b="0" dirty="0">
                <a:solidFill>
                  <a:schemeClr val="tx1"/>
                </a:solidFill>
                <a:latin typeface="Rockwell" panose="02060603020205020403" pitchFamily="18" charset="77"/>
              </a:rPr>
              <a:t> BSSN No 8 </a:t>
            </a:r>
            <a:r>
              <a:rPr lang="en-US" sz="1800" b="0" dirty="0" err="1">
                <a:solidFill>
                  <a:schemeClr val="tx1"/>
                </a:solidFill>
                <a:latin typeface="Rockwell" panose="02060603020205020403" pitchFamily="18" charset="77"/>
              </a:rPr>
              <a:t>Tahun</a:t>
            </a:r>
            <a:r>
              <a:rPr lang="en-US" sz="1800" b="0" dirty="0">
                <a:solidFill>
                  <a:schemeClr val="tx1"/>
                </a:solidFill>
                <a:latin typeface="Rockwell" panose="02060603020205020403" pitchFamily="18" charset="77"/>
              </a:rPr>
              <a:t> 2020.</a:t>
            </a:r>
          </a:p>
          <a:p>
            <a:pPr marL="542925" indent="-230188">
              <a:buFont typeface="Wingdings" panose="05000000000000000000" pitchFamily="2" charset="2"/>
              <a:buChar char="§"/>
            </a:pPr>
            <a:r>
              <a:rPr lang="en-US" sz="1800" b="0" dirty="0" err="1">
                <a:solidFill>
                  <a:schemeClr val="tx1"/>
                </a:solidFill>
                <a:latin typeface="Rockwell" panose="02060603020205020403" pitchFamily="18" charset="77"/>
              </a:rPr>
              <a:t>Pembentukan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tim</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tanggap</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insiden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siber</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sesuai</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Peraturan</a:t>
            </a:r>
            <a:r>
              <a:rPr lang="en-US" sz="1800" b="0" dirty="0">
                <a:solidFill>
                  <a:schemeClr val="tx1"/>
                </a:solidFill>
                <a:latin typeface="Rockwell" panose="02060603020205020403" pitchFamily="18" charset="77"/>
              </a:rPr>
              <a:t> BSSN No 10 </a:t>
            </a:r>
            <a:r>
              <a:rPr lang="en-US" sz="1800" b="0" dirty="0" err="1">
                <a:solidFill>
                  <a:schemeClr val="tx1"/>
                </a:solidFill>
                <a:latin typeface="Rockwell" panose="02060603020205020403" pitchFamily="18" charset="77"/>
              </a:rPr>
              <a:t>Tahun</a:t>
            </a:r>
            <a:r>
              <a:rPr lang="en-US" sz="1800" b="0" dirty="0">
                <a:solidFill>
                  <a:schemeClr val="tx1"/>
                </a:solidFill>
                <a:latin typeface="Rockwell" panose="02060603020205020403" pitchFamily="18" charset="77"/>
              </a:rPr>
              <a:t> 2020.</a:t>
            </a:r>
            <a:endParaRPr lang="en-US" sz="1000" b="0" noProof="1">
              <a:solidFill>
                <a:schemeClr val="tx1"/>
              </a:solidFill>
              <a:latin typeface="Rockwell" panose="02060603020205020403" pitchFamily="18" charset="77"/>
            </a:endParaRPr>
          </a:p>
        </p:txBody>
      </p:sp>
      <p:sp>
        <p:nvSpPr>
          <p:cNvPr id="32" name="Rectangle 31">
            <a:extLst>
              <a:ext uri="{FF2B5EF4-FFF2-40B4-BE49-F238E27FC236}">
                <a16:creationId xmlns:a16="http://schemas.microsoft.com/office/drawing/2014/main" id="{4DDFC335-CB54-E948-D4B2-EDB82A3C1ABA}"/>
              </a:ext>
            </a:extLst>
          </p:cNvPr>
          <p:cNvSpPr/>
          <p:nvPr/>
        </p:nvSpPr>
        <p:spPr bwMode="auto">
          <a:xfrm>
            <a:off x="396261" y="6439261"/>
            <a:ext cx="11884714" cy="2136798"/>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startAt="5"/>
            </a:pPr>
            <a:r>
              <a:rPr lang="en-US" dirty="0" err="1">
                <a:solidFill>
                  <a:schemeClr val="tx1"/>
                </a:solidFill>
                <a:latin typeface="Rockwell" panose="02060603020205020403" pitchFamily="18" charset="77"/>
              </a:rPr>
              <a:t>Penguatan</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Kemandirian</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Industri</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Keamanan</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Siber</a:t>
            </a:r>
            <a:r>
              <a:rPr lang="en-US" dirty="0">
                <a:solidFill>
                  <a:schemeClr val="tx1"/>
                </a:solidFill>
                <a:latin typeface="Rockwell" panose="02060603020205020403" pitchFamily="18" charset="77"/>
              </a:rPr>
              <a:t> Nasional</a:t>
            </a:r>
          </a:p>
          <a:p>
            <a:pPr marL="542925" indent="-180975" algn="just">
              <a:buFont typeface="Wingdings" panose="05000000000000000000" pitchFamily="2" charset="2"/>
              <a:buChar char="§"/>
            </a:pPr>
            <a:r>
              <a:rPr lang="en-US" sz="1800" b="0" dirty="0" err="1">
                <a:solidFill>
                  <a:schemeClr val="tx1"/>
                </a:solidFill>
                <a:latin typeface="Rockwell" panose="02060603020205020403" pitchFamily="18" charset="77"/>
              </a:rPr>
              <a:t>Mengindentifikasi</a:t>
            </a:r>
            <a:r>
              <a:rPr lang="en-US" sz="1800" b="0" dirty="0">
                <a:solidFill>
                  <a:schemeClr val="tx1"/>
                </a:solidFill>
                <a:latin typeface="Rockwell" panose="02060603020205020403" pitchFamily="18" charset="77"/>
              </a:rPr>
              <a:t> dan </a:t>
            </a:r>
            <a:r>
              <a:rPr lang="en-US" sz="1800" b="0" dirty="0" err="1">
                <a:solidFill>
                  <a:schemeClr val="tx1"/>
                </a:solidFill>
                <a:latin typeface="Rockwell" panose="02060603020205020403" pitchFamily="18" charset="77"/>
              </a:rPr>
              <a:t>mengembangkan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layanan</a:t>
            </a:r>
            <a:r>
              <a:rPr lang="en-US" sz="1800" b="0" dirty="0">
                <a:solidFill>
                  <a:schemeClr val="tx1"/>
                </a:solidFill>
                <a:latin typeface="Rockwell" panose="02060603020205020403" pitchFamily="18" charset="77"/>
              </a:rPr>
              <a:t> dan </a:t>
            </a:r>
            <a:r>
              <a:rPr lang="en-US" sz="1800" b="0" dirty="0" err="1">
                <a:solidFill>
                  <a:schemeClr val="tx1"/>
                </a:solidFill>
                <a:latin typeface="Rockwell" panose="02060603020205020403" pitchFamily="18" charset="77"/>
              </a:rPr>
              <a:t>produk</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industri</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keamanan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siber</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serta</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perusahaan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rintisan</a:t>
            </a:r>
            <a:r>
              <a:rPr lang="en-US" sz="1800" b="0" dirty="0">
                <a:solidFill>
                  <a:schemeClr val="tx1"/>
                </a:solidFill>
                <a:latin typeface="Rockwell" panose="02060603020205020403" pitchFamily="18" charset="77"/>
              </a:rPr>
              <a:t>/startup di </a:t>
            </a:r>
            <a:r>
              <a:rPr lang="en-US" sz="1800" b="0" dirty="0" err="1">
                <a:solidFill>
                  <a:schemeClr val="tx1"/>
                </a:solidFill>
                <a:latin typeface="Rockwell" panose="02060603020205020403" pitchFamily="18" charset="77"/>
              </a:rPr>
              <a:t>bidang</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keamanan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siber</a:t>
            </a:r>
            <a:r>
              <a:rPr lang="en-US" sz="1800" b="0" dirty="0">
                <a:solidFill>
                  <a:schemeClr val="tx1"/>
                </a:solidFill>
                <a:latin typeface="Rockwell" panose="02060603020205020403" pitchFamily="18" charset="77"/>
              </a:rPr>
              <a:t>.</a:t>
            </a:r>
          </a:p>
          <a:p>
            <a:pPr marL="542925" indent="-180975" algn="just">
              <a:buFont typeface="Wingdings" panose="05000000000000000000" pitchFamily="2" charset="2"/>
              <a:buChar char="§"/>
            </a:pPr>
            <a:r>
              <a:rPr lang="en-US" sz="1800" b="0" dirty="0" err="1">
                <a:solidFill>
                  <a:schemeClr val="tx1"/>
                </a:solidFill>
                <a:latin typeface="Rockwell" panose="02060603020205020403" pitchFamily="18" charset="77"/>
              </a:rPr>
              <a:t>Kerja</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sama</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dengan</a:t>
            </a:r>
            <a:r>
              <a:rPr lang="en-US" sz="1800" b="0" dirty="0">
                <a:solidFill>
                  <a:schemeClr val="tx1"/>
                </a:solidFill>
                <a:latin typeface="Rockwell" panose="02060603020205020403" pitchFamily="18" charset="77"/>
              </a:rPr>
              <a:t> </a:t>
            </a:r>
            <a:r>
              <a:rPr lang="en-US" sz="1800" b="0" i="1" dirty="0">
                <a:solidFill>
                  <a:schemeClr val="tx1"/>
                </a:solidFill>
                <a:latin typeface="Rockwell" panose="02060603020205020403" pitchFamily="18" charset="77"/>
              </a:rPr>
              <a:t>stakeholder</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dalam</a:t>
            </a:r>
            <a:r>
              <a:rPr lang="en-US" sz="1800" b="0" dirty="0">
                <a:solidFill>
                  <a:schemeClr val="tx1"/>
                </a:solidFill>
                <a:latin typeface="Rockwell" panose="02060603020205020403" pitchFamily="18" charset="77"/>
              </a:rPr>
              <a:t> dan </a:t>
            </a:r>
            <a:r>
              <a:rPr lang="en-US" sz="1800" b="0" dirty="0" err="1">
                <a:solidFill>
                  <a:schemeClr val="tx1"/>
                </a:solidFill>
                <a:latin typeface="Rockwell" panose="02060603020205020403" pitchFamily="18" charset="77"/>
              </a:rPr>
              <a:t>luar</a:t>
            </a:r>
            <a:r>
              <a:rPr lang="en-US" sz="1800" b="0" dirty="0">
                <a:solidFill>
                  <a:schemeClr val="tx1"/>
                </a:solidFill>
                <a:latin typeface="Rockwell" panose="02060603020205020403" pitchFamily="18" charset="77"/>
              </a:rPr>
              <a:t> negeri.</a:t>
            </a:r>
          </a:p>
          <a:p>
            <a:pPr marL="542925" indent="-180975" algn="just">
              <a:buFont typeface="Wingdings" panose="05000000000000000000" pitchFamily="2" charset="2"/>
              <a:buChar char="§"/>
            </a:pPr>
            <a:r>
              <a:rPr lang="en-US" sz="1800" b="0" dirty="0" err="1">
                <a:solidFill>
                  <a:schemeClr val="tx1"/>
                </a:solidFill>
                <a:latin typeface="Rockwell" panose="02060603020205020403" pitchFamily="18" charset="77"/>
              </a:rPr>
              <a:t>Menumbuhkan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inovasi</a:t>
            </a:r>
            <a:r>
              <a:rPr lang="en-US" sz="1800" b="0" dirty="0">
                <a:solidFill>
                  <a:schemeClr val="tx1"/>
                </a:solidFill>
                <a:latin typeface="Rockwell" panose="02060603020205020403" pitchFamily="18" charset="77"/>
              </a:rPr>
              <a:t> dan </a:t>
            </a:r>
            <a:r>
              <a:rPr lang="en-US" sz="1800" b="0" i="1" dirty="0">
                <a:solidFill>
                  <a:schemeClr val="tx1"/>
                </a:solidFill>
                <a:latin typeface="Rockwell" panose="02060603020205020403" pitchFamily="18" charset="77"/>
              </a:rPr>
              <a:t>sharing knowledge </a:t>
            </a:r>
            <a:r>
              <a:rPr lang="en-US" sz="1800" b="0" dirty="0" err="1">
                <a:solidFill>
                  <a:schemeClr val="tx1"/>
                </a:solidFill>
                <a:latin typeface="Rockwell" panose="02060603020205020403" pitchFamily="18" charset="77"/>
              </a:rPr>
              <a:t>teknologi</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melalui</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ajang</a:t>
            </a:r>
            <a:r>
              <a:rPr lang="en-US" sz="1800" b="0" dirty="0">
                <a:solidFill>
                  <a:schemeClr val="tx1"/>
                </a:solidFill>
                <a:latin typeface="Rockwell" panose="02060603020205020403" pitchFamily="18" charset="77"/>
              </a:rPr>
              <a:t> </a:t>
            </a:r>
            <a:r>
              <a:rPr lang="en-US" sz="1800" b="0" i="1" dirty="0">
                <a:solidFill>
                  <a:schemeClr val="tx1"/>
                </a:solidFill>
                <a:latin typeface="Rockwell" panose="02060603020205020403" pitchFamily="18" charset="77"/>
              </a:rPr>
              <a:t>Hackathon Cybersecurity</a:t>
            </a:r>
            <a:r>
              <a:rPr lang="en-US" sz="1800" b="0" dirty="0">
                <a:solidFill>
                  <a:schemeClr val="tx1"/>
                </a:solidFill>
                <a:latin typeface="Rockwell" panose="02060603020205020403" pitchFamily="18" charset="77"/>
              </a:rPr>
              <a:t>.</a:t>
            </a:r>
          </a:p>
          <a:p>
            <a:pPr marL="542925" indent="-180975" algn="just">
              <a:buFont typeface="Wingdings" panose="05000000000000000000" pitchFamily="2" charset="2"/>
              <a:buChar char="§"/>
            </a:pPr>
            <a:r>
              <a:rPr lang="en-US" sz="1800" b="0" dirty="0" err="1">
                <a:solidFill>
                  <a:schemeClr val="tx1"/>
                </a:solidFill>
                <a:latin typeface="Rockwell" panose="02060603020205020403" pitchFamily="18" charset="77"/>
              </a:rPr>
              <a:t>Memenuhi</a:t>
            </a:r>
            <a:r>
              <a:rPr lang="en-US" sz="1800" b="0" dirty="0">
                <a:solidFill>
                  <a:schemeClr val="tx1"/>
                </a:solidFill>
                <a:latin typeface="Rockwell" panose="02060603020205020403" pitchFamily="18" charset="77"/>
              </a:rPr>
              <a:t> </a:t>
            </a:r>
            <a:r>
              <a:rPr lang="en-US" sz="1800" b="0" i="1" dirty="0">
                <a:solidFill>
                  <a:schemeClr val="tx1"/>
                </a:solidFill>
                <a:latin typeface="Rockwell" panose="02060603020205020403" pitchFamily="18" charset="77"/>
              </a:rPr>
              <a:t>Cybersecurity Supply Chain</a:t>
            </a:r>
            <a:r>
              <a:rPr lang="en-US" sz="1800" b="0" dirty="0">
                <a:solidFill>
                  <a:schemeClr val="tx1"/>
                </a:solidFill>
                <a:latin typeface="Rockwell" panose="02060603020205020403" pitchFamily="18" charset="77"/>
              </a:rPr>
              <a:t> di Indonesia </a:t>
            </a:r>
            <a:r>
              <a:rPr lang="en-US" sz="1800" b="0" dirty="0" err="1">
                <a:solidFill>
                  <a:schemeClr val="tx1"/>
                </a:solidFill>
                <a:latin typeface="Rockwell" panose="02060603020205020403" pitchFamily="18" charset="77"/>
              </a:rPr>
              <a:t>untuk</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memperkuat</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keamanan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siber</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nasional</a:t>
            </a:r>
            <a:r>
              <a:rPr lang="en-US" sz="1800" b="0" dirty="0">
                <a:solidFill>
                  <a:schemeClr val="tx1"/>
                </a:solidFill>
                <a:latin typeface="Rockwell" panose="02060603020205020403" pitchFamily="18" charset="77"/>
              </a:rPr>
              <a:t>.</a:t>
            </a:r>
          </a:p>
          <a:p>
            <a:pPr marL="542925" indent="-180975" algn="just">
              <a:buFont typeface="Wingdings" panose="05000000000000000000" pitchFamily="2" charset="2"/>
              <a:buChar char="§"/>
            </a:pPr>
            <a:r>
              <a:rPr lang="en-US" sz="1800" b="0" dirty="0" err="1">
                <a:solidFill>
                  <a:schemeClr val="tx1"/>
                </a:solidFill>
                <a:latin typeface="Rockwell" panose="02060603020205020403" pitchFamily="18" charset="77"/>
              </a:rPr>
              <a:t>Meningkatkan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produktivitas</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keamanan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siber</a:t>
            </a:r>
            <a:r>
              <a:rPr lang="en-US" sz="1800" b="0" dirty="0">
                <a:solidFill>
                  <a:schemeClr val="tx1"/>
                </a:solidFill>
                <a:latin typeface="Rockwell" panose="02060603020205020403" pitchFamily="18" charset="77"/>
              </a:rPr>
              <a:t>.</a:t>
            </a:r>
            <a:endParaRPr lang="en-US" sz="1000" b="0" noProof="1">
              <a:solidFill>
                <a:schemeClr val="tx1"/>
              </a:solidFill>
              <a:latin typeface="Rockwell" panose="02060603020205020403" pitchFamily="18" charset="77"/>
            </a:endParaRPr>
          </a:p>
        </p:txBody>
      </p:sp>
      <p:sp>
        <p:nvSpPr>
          <p:cNvPr id="33" name="Rectangle 32">
            <a:extLst>
              <a:ext uri="{FF2B5EF4-FFF2-40B4-BE49-F238E27FC236}">
                <a16:creationId xmlns:a16="http://schemas.microsoft.com/office/drawing/2014/main" id="{198E05DA-19BB-F81F-5ACB-8FD70BE4E30D}"/>
              </a:ext>
            </a:extLst>
          </p:cNvPr>
          <p:cNvSpPr/>
          <p:nvPr/>
        </p:nvSpPr>
        <p:spPr bwMode="auto">
          <a:xfrm>
            <a:off x="402637" y="1727990"/>
            <a:ext cx="4066622" cy="2508969"/>
          </a:xfrm>
          <a:prstGeom prst="rect">
            <a:avLst/>
          </a:prstGeom>
          <a:noFill/>
          <a:ln w="28575">
            <a:solidFill>
              <a:srgbClr val="F8941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startAt="2"/>
            </a:pPr>
            <a:r>
              <a:rPr lang="en-US" dirty="0" err="1">
                <a:solidFill>
                  <a:schemeClr val="tx1"/>
                </a:solidFill>
                <a:latin typeface="Rockwell" panose="02060603020205020403" pitchFamily="18" charset="77"/>
              </a:rPr>
              <a:t>Peningkatan</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Kepabilitas</a:t>
            </a:r>
            <a:r>
              <a:rPr lang="en-US" dirty="0">
                <a:solidFill>
                  <a:schemeClr val="tx1"/>
                </a:solidFill>
                <a:latin typeface="Rockwell" panose="02060603020205020403" pitchFamily="18" charset="77"/>
              </a:rPr>
              <a:t> SDM</a:t>
            </a:r>
          </a:p>
          <a:p>
            <a:pPr marL="625475" indent="-263525">
              <a:buFont typeface="Wingdings" panose="05000000000000000000" pitchFamily="2" charset="2"/>
              <a:buChar char="§"/>
            </a:pPr>
            <a:r>
              <a:rPr lang="en-US" sz="1800" b="0" i="1" dirty="0">
                <a:solidFill>
                  <a:schemeClr val="tx1"/>
                </a:solidFill>
                <a:latin typeface="Rockwell" panose="02060603020205020403" pitchFamily="18" charset="77"/>
              </a:rPr>
              <a:t>Security awareness workshop </a:t>
            </a:r>
            <a:r>
              <a:rPr lang="en-US" sz="1800" b="0" dirty="0" err="1">
                <a:solidFill>
                  <a:schemeClr val="tx1"/>
                </a:solidFill>
                <a:latin typeface="Rockwell" panose="02060603020205020403" pitchFamily="18" charset="77"/>
              </a:rPr>
              <a:t>sistem</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manajemen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keamanan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informasi</a:t>
            </a:r>
            <a:r>
              <a:rPr lang="en-US" sz="1800" b="0" dirty="0">
                <a:solidFill>
                  <a:schemeClr val="tx1"/>
                </a:solidFill>
                <a:latin typeface="Rockwell" panose="02060603020205020403" pitchFamily="18" charset="77"/>
              </a:rPr>
              <a:t> dan </a:t>
            </a:r>
            <a:r>
              <a:rPr lang="en-US" sz="1800" b="0" dirty="0" err="1">
                <a:solidFill>
                  <a:schemeClr val="tx1"/>
                </a:solidFill>
                <a:latin typeface="Rockwell" panose="02060603020205020403" pitchFamily="18" charset="77"/>
              </a:rPr>
              <a:t>Indeks</a:t>
            </a:r>
            <a:r>
              <a:rPr lang="en-US" sz="1800" b="0" dirty="0">
                <a:solidFill>
                  <a:schemeClr val="tx1"/>
                </a:solidFill>
                <a:latin typeface="Rockwell" panose="02060603020205020403" pitchFamily="18" charset="77"/>
              </a:rPr>
              <a:t> KAMI.</a:t>
            </a:r>
          </a:p>
          <a:p>
            <a:pPr marL="625475" indent="-263525">
              <a:buFont typeface="Wingdings" panose="05000000000000000000" pitchFamily="2" charset="2"/>
              <a:buChar char="§"/>
            </a:pPr>
            <a:r>
              <a:rPr lang="en-US" sz="1800" b="0" i="1" dirty="0">
                <a:solidFill>
                  <a:schemeClr val="tx1"/>
                </a:solidFill>
                <a:latin typeface="Rockwell" panose="02060603020205020403" pitchFamily="18" charset="77"/>
              </a:rPr>
              <a:t>Workshop</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manajemen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risiko</a:t>
            </a:r>
            <a:r>
              <a:rPr lang="en-US" sz="1800" b="0" dirty="0">
                <a:solidFill>
                  <a:schemeClr val="tx1"/>
                </a:solidFill>
                <a:latin typeface="Rockwell" panose="02060603020205020403" pitchFamily="18" charset="77"/>
              </a:rPr>
              <a:t> dan </a:t>
            </a:r>
            <a:r>
              <a:rPr lang="en-US" sz="1800" b="0" i="1" dirty="0">
                <a:solidFill>
                  <a:schemeClr val="tx1"/>
                </a:solidFill>
                <a:latin typeface="Rockwell" panose="02060603020205020403" pitchFamily="18" charset="77"/>
              </a:rPr>
              <a:t>cyber security maturity</a:t>
            </a:r>
            <a:r>
              <a:rPr lang="en-US" sz="1800" b="0" dirty="0">
                <a:solidFill>
                  <a:schemeClr val="tx1"/>
                </a:solidFill>
                <a:latin typeface="Rockwell" panose="02060603020205020403" pitchFamily="18" charset="77"/>
              </a:rPr>
              <a:t>.</a:t>
            </a:r>
          </a:p>
          <a:p>
            <a:pPr marL="625475" indent="-263525">
              <a:buFont typeface="Wingdings" panose="05000000000000000000" pitchFamily="2" charset="2"/>
              <a:buChar char="§"/>
            </a:pPr>
            <a:r>
              <a:rPr lang="en-US" sz="1800" b="0" i="1" dirty="0">
                <a:solidFill>
                  <a:schemeClr val="tx1"/>
                </a:solidFill>
                <a:latin typeface="Rockwell" panose="02060603020205020403" pitchFamily="18" charset="77"/>
              </a:rPr>
              <a:t>Workshop vulnerability assessment</a:t>
            </a:r>
            <a:r>
              <a:rPr lang="en-US" sz="1800" b="0" dirty="0">
                <a:solidFill>
                  <a:schemeClr val="tx1"/>
                </a:solidFill>
                <a:latin typeface="Rockwell" panose="02060603020205020403" pitchFamily="18" charset="77"/>
              </a:rPr>
              <a:t> dan CSIRT.</a:t>
            </a:r>
          </a:p>
          <a:p>
            <a:pPr marL="625475" indent="-263525">
              <a:buFont typeface="Wingdings" panose="05000000000000000000" pitchFamily="2" charset="2"/>
              <a:buChar char="§"/>
            </a:pPr>
            <a:r>
              <a:rPr lang="en-US" sz="1800" b="0" i="1" dirty="0">
                <a:solidFill>
                  <a:schemeClr val="tx1"/>
                </a:solidFill>
                <a:latin typeface="Rockwell" panose="02060603020205020403" pitchFamily="18" charset="77"/>
              </a:rPr>
              <a:t>Cyber Exercise.</a:t>
            </a:r>
            <a:endParaRPr lang="en-US" sz="1050" b="0" noProof="1">
              <a:solidFill>
                <a:schemeClr val="tx1"/>
              </a:solidFill>
              <a:latin typeface="Rockwell" panose="02060603020205020403" pitchFamily="18" charset="77"/>
            </a:endParaRPr>
          </a:p>
        </p:txBody>
      </p:sp>
      <p:sp>
        <p:nvSpPr>
          <p:cNvPr id="34" name="Rectangle 33">
            <a:extLst>
              <a:ext uri="{FF2B5EF4-FFF2-40B4-BE49-F238E27FC236}">
                <a16:creationId xmlns:a16="http://schemas.microsoft.com/office/drawing/2014/main" id="{131DCF9F-877F-016D-6C6B-5700027A4E75}"/>
              </a:ext>
            </a:extLst>
          </p:cNvPr>
          <p:cNvSpPr/>
          <p:nvPr/>
        </p:nvSpPr>
        <p:spPr bwMode="auto">
          <a:xfrm>
            <a:off x="396260" y="4389743"/>
            <a:ext cx="4057695" cy="1914888"/>
          </a:xfrm>
          <a:prstGeom prst="rect">
            <a:avLst/>
          </a:prstGeom>
          <a:noFill/>
          <a:ln w="2857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startAt="3"/>
            </a:pPr>
            <a:r>
              <a:rPr lang="en-US" dirty="0" err="1">
                <a:solidFill>
                  <a:schemeClr val="tx1"/>
                </a:solidFill>
                <a:latin typeface="Rockwell" panose="02060603020205020403" pitchFamily="18" charset="77"/>
              </a:rPr>
              <a:t>Peningkatan</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Kapasitas</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Keamanan</a:t>
            </a:r>
            <a:r>
              <a:rPr lang="en-US" dirty="0">
                <a:solidFill>
                  <a:schemeClr val="tx1"/>
                </a:solidFill>
                <a:latin typeface="Rockwell" panose="02060603020205020403" pitchFamily="18" charset="77"/>
              </a:rPr>
              <a:t> </a:t>
            </a:r>
            <a:r>
              <a:rPr lang="en-US" dirty="0" err="1">
                <a:solidFill>
                  <a:schemeClr val="tx1"/>
                </a:solidFill>
                <a:latin typeface="Rockwell" panose="02060603020205020403" pitchFamily="18" charset="77"/>
              </a:rPr>
              <a:t>Siber</a:t>
            </a:r>
            <a:r>
              <a:rPr lang="en-US" dirty="0">
                <a:solidFill>
                  <a:schemeClr val="tx1"/>
                </a:solidFill>
                <a:latin typeface="Rockwell" panose="02060603020205020403" pitchFamily="18" charset="77"/>
              </a:rPr>
              <a:t> </a:t>
            </a:r>
            <a:r>
              <a:rPr lang="en-US" i="1" dirty="0">
                <a:solidFill>
                  <a:schemeClr val="tx1"/>
                </a:solidFill>
                <a:latin typeface="Rockwell" panose="02060603020205020403" pitchFamily="18" charset="77"/>
              </a:rPr>
              <a:t>Stakeholder</a:t>
            </a:r>
            <a:endParaRPr lang="en-US" dirty="0">
              <a:solidFill>
                <a:schemeClr val="tx1"/>
              </a:solidFill>
              <a:latin typeface="Rockwell" panose="02060603020205020403" pitchFamily="18" charset="77"/>
            </a:endParaRPr>
          </a:p>
          <a:p>
            <a:pPr marL="625475" indent="-263525">
              <a:buFont typeface="Wingdings" panose="05000000000000000000" pitchFamily="2" charset="2"/>
              <a:buChar char="§"/>
            </a:pPr>
            <a:r>
              <a:rPr lang="en-US" sz="1800" b="0" dirty="0" err="1">
                <a:solidFill>
                  <a:schemeClr val="tx1"/>
                </a:solidFill>
                <a:latin typeface="Rockwell" panose="02060603020205020403" pitchFamily="18" charset="77"/>
              </a:rPr>
              <a:t>Pengukuran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tingkat</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kematangan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keamanan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siber</a:t>
            </a:r>
            <a:r>
              <a:rPr lang="en-US" sz="1800" b="0" dirty="0">
                <a:solidFill>
                  <a:schemeClr val="tx1"/>
                </a:solidFill>
                <a:latin typeface="Rockwell" panose="02060603020205020403" pitchFamily="18" charset="77"/>
              </a:rPr>
              <a:t>.</a:t>
            </a:r>
          </a:p>
          <a:p>
            <a:pPr marL="625475" indent="-263525">
              <a:buFont typeface="Wingdings" panose="05000000000000000000" pitchFamily="2" charset="2"/>
              <a:buChar char="§"/>
            </a:pPr>
            <a:r>
              <a:rPr lang="en-US" sz="1800" b="0" dirty="0" err="1">
                <a:solidFill>
                  <a:schemeClr val="tx1"/>
                </a:solidFill>
                <a:latin typeface="Rockwell" panose="02060603020205020403" pitchFamily="18" charset="77"/>
              </a:rPr>
              <a:t>Asistensi</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peningkatan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kematangan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keamanan</a:t>
            </a:r>
            <a:r>
              <a:rPr lang="en-US" sz="1800" b="0" dirty="0">
                <a:solidFill>
                  <a:schemeClr val="tx1"/>
                </a:solidFill>
                <a:latin typeface="Rockwell" panose="02060603020205020403" pitchFamily="18" charset="77"/>
              </a:rPr>
              <a:t> </a:t>
            </a:r>
            <a:r>
              <a:rPr lang="en-US" sz="1800" b="0" dirty="0" err="1">
                <a:solidFill>
                  <a:schemeClr val="tx1"/>
                </a:solidFill>
                <a:latin typeface="Rockwell" panose="02060603020205020403" pitchFamily="18" charset="77"/>
              </a:rPr>
              <a:t>siber</a:t>
            </a:r>
            <a:r>
              <a:rPr lang="en-US" sz="1800" b="0" dirty="0">
                <a:solidFill>
                  <a:schemeClr val="tx1"/>
                </a:solidFill>
                <a:latin typeface="Rockwell" panose="02060603020205020403" pitchFamily="18" charset="77"/>
              </a:rPr>
              <a:t>..</a:t>
            </a:r>
            <a:endParaRPr lang="en-US" sz="1000" b="0" noProof="1">
              <a:solidFill>
                <a:schemeClr val="tx1"/>
              </a:solidFill>
              <a:latin typeface="Rockwell" panose="02060603020205020403" pitchFamily="18" charset="77"/>
            </a:endParaRPr>
          </a:p>
        </p:txBody>
      </p:sp>
    </p:spTree>
    <p:extLst>
      <p:ext uri="{BB962C8B-B14F-4D97-AF65-F5344CB8AC3E}">
        <p14:creationId xmlns:p14="http://schemas.microsoft.com/office/powerpoint/2010/main" val="365796821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4"/>
          <p:cNvSpPr txBox="1">
            <a:spLocks noGrp="1"/>
          </p:cNvSpPr>
          <p:nvPr/>
        </p:nvSpPr>
        <p:spPr>
          <a:xfrm>
            <a:off x="1072878" y="583988"/>
            <a:ext cx="7063588" cy="628377"/>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endParaRPr sz="4000" b="0" dirty="0">
              <a:latin typeface="Rockwell" panose="02060603020205020403" pitchFamily="18" charset="77"/>
              <a:cs typeface="Calibri" panose="020F0502020204030204"/>
            </a:endParaRPr>
          </a:p>
        </p:txBody>
      </p:sp>
      <p:sp>
        <p:nvSpPr>
          <p:cNvPr id="3" name="Title 1">
            <a:extLst>
              <a:ext uri="{FF2B5EF4-FFF2-40B4-BE49-F238E27FC236}">
                <a16:creationId xmlns:a16="http://schemas.microsoft.com/office/drawing/2014/main" id="{008B527B-0A49-68BB-46F8-1EE087AC2919}"/>
              </a:ext>
            </a:extLst>
          </p:cNvPr>
          <p:cNvSpPr txBox="1">
            <a:spLocks/>
          </p:cNvSpPr>
          <p:nvPr/>
        </p:nvSpPr>
        <p:spPr>
          <a:xfrm>
            <a:off x="879052" y="543794"/>
            <a:ext cx="8813457" cy="716122"/>
          </a:xfrm>
          <a:prstGeom prst="rect">
            <a:avLst/>
          </a:prstGeom>
        </p:spPr>
        <p:txBody>
          <a:bodyPr>
            <a:no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49213" marR="0" lvl="0" indent="0" defTabSz="895350" rtl="0" eaLnBrk="1" fontAlgn="base" latinLnBrk="0" hangingPunct="1">
              <a:lnSpc>
                <a:spcPct val="100000"/>
              </a:lnSpc>
              <a:spcBef>
                <a:spcPts val="0"/>
              </a:spcBef>
              <a:spcAft>
                <a:spcPct val="0"/>
              </a:spcAft>
              <a:buClr>
                <a:srgbClr val="0000FF"/>
              </a:buClr>
              <a:buSzPct val="120000"/>
              <a:buFontTx/>
              <a:buNone/>
              <a:tabLst/>
              <a:defRPr/>
            </a:pP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Penguatan</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Industri</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Keamanan</a:t>
            </a: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 </a:t>
            </a:r>
            <a:r>
              <a:rPr kumimoji="1" lang="en-US" altLang="ko-KR" sz="3200" u="none" strike="noStrike" kern="1200" cap="none" spc="0" normalizeH="0" baseline="0" noProof="0" dirty="0" err="1">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Siber</a:t>
            </a:r>
            <a:endPar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endParaRPr>
          </a:p>
        </p:txBody>
      </p:sp>
      <p:sp>
        <p:nvSpPr>
          <p:cNvPr id="79" name="AutoShape 8">
            <a:extLst>
              <a:ext uri="{FF2B5EF4-FFF2-40B4-BE49-F238E27FC236}">
                <a16:creationId xmlns:a16="http://schemas.microsoft.com/office/drawing/2014/main" id="{4AFF7D45-08C3-EAD2-2683-47222431CF0D}"/>
              </a:ext>
            </a:extLst>
          </p:cNvPr>
          <p:cNvSpPr/>
          <p:nvPr/>
        </p:nvSpPr>
        <p:spPr>
          <a:xfrm rot="5400000" flipV="1">
            <a:off x="2120961" y="4840997"/>
            <a:ext cx="4679319" cy="13732"/>
          </a:xfrm>
          <a:prstGeom prst="line">
            <a:avLst/>
          </a:prstGeom>
          <a:ln w="76200" cap="rnd">
            <a:solidFill>
              <a:srgbClr val="86C7ED"/>
            </a:solidFill>
            <a:prstDash val="sysDot"/>
            <a:headEnd type="none" w="sm" len="sm"/>
            <a:tailEnd type="none" w="sm" len="sm"/>
          </a:ln>
        </p:spPr>
        <p:txBody>
          <a:bodyPr/>
          <a:lstStyle/>
          <a:p>
            <a:endParaRPr lang="en-US"/>
          </a:p>
        </p:txBody>
      </p:sp>
      <p:pic>
        <p:nvPicPr>
          <p:cNvPr id="80" name="Picture 10">
            <a:extLst>
              <a:ext uri="{FF2B5EF4-FFF2-40B4-BE49-F238E27FC236}">
                <a16:creationId xmlns:a16="http://schemas.microsoft.com/office/drawing/2014/main" id="{B8E7BB6F-A2D3-7B22-AC48-7CF56539581A}"/>
              </a:ext>
            </a:extLst>
          </p:cNvPr>
          <p:cNvPicPr>
            <a:picLocks noChangeAspect="1"/>
          </p:cNvPicPr>
          <p:nvPr/>
        </p:nvPicPr>
        <p:blipFill>
          <a:blip r:embed="rId3"/>
          <a:srcRect/>
          <a:stretch>
            <a:fillRect/>
          </a:stretch>
        </p:blipFill>
        <p:spPr>
          <a:xfrm>
            <a:off x="1765089" y="2301188"/>
            <a:ext cx="1128015" cy="1306710"/>
          </a:xfrm>
          <a:prstGeom prst="rect">
            <a:avLst/>
          </a:prstGeom>
        </p:spPr>
      </p:pic>
      <p:grpSp>
        <p:nvGrpSpPr>
          <p:cNvPr id="81" name="Group 11">
            <a:extLst>
              <a:ext uri="{FF2B5EF4-FFF2-40B4-BE49-F238E27FC236}">
                <a16:creationId xmlns:a16="http://schemas.microsoft.com/office/drawing/2014/main" id="{02B64359-E45C-A084-CBD2-711DBEE5A24D}"/>
              </a:ext>
            </a:extLst>
          </p:cNvPr>
          <p:cNvGrpSpPr/>
          <p:nvPr/>
        </p:nvGrpSpPr>
        <p:grpSpPr>
          <a:xfrm>
            <a:off x="4632454" y="3588848"/>
            <a:ext cx="3584634" cy="5019421"/>
            <a:chOff x="0" y="-38100"/>
            <a:chExt cx="7169268" cy="10038846"/>
          </a:xfrm>
        </p:grpSpPr>
        <p:sp>
          <p:nvSpPr>
            <p:cNvPr id="82" name="TextBox 12">
              <a:extLst>
                <a:ext uri="{FF2B5EF4-FFF2-40B4-BE49-F238E27FC236}">
                  <a16:creationId xmlns:a16="http://schemas.microsoft.com/office/drawing/2014/main" id="{602CA8C8-D486-1CB5-6DF3-BB84AA943CCC}"/>
                </a:ext>
              </a:extLst>
            </p:cNvPr>
            <p:cNvSpPr txBox="1"/>
            <p:nvPr/>
          </p:nvSpPr>
          <p:spPr>
            <a:xfrm>
              <a:off x="149364" y="1758487"/>
              <a:ext cx="7019904" cy="8242259"/>
            </a:xfrm>
            <a:prstGeom prst="rect">
              <a:avLst/>
            </a:prstGeom>
          </p:spPr>
          <p:txBody>
            <a:bodyPr lIns="0" tIns="0" rIns="0" bIns="0" rtlCol="0" anchor="t">
              <a:spAutoFit/>
            </a:bodyPr>
            <a:lstStyle/>
            <a:p>
              <a:pPr algn="l" defTabSz="914400" hangingPunct="1">
                <a:lnSpc>
                  <a:spcPct val="125000"/>
                </a:lnSpc>
                <a:spcBef>
                  <a:spcPct val="0"/>
                </a:spcBef>
              </a:pPr>
              <a:r>
                <a:rPr lang="en-US" b="0" kern="1200" spc="37" dirty="0" err="1">
                  <a:solidFill>
                    <a:schemeClr val="tx1"/>
                  </a:solidFill>
                  <a:latin typeface="Fira Sans Light Bold"/>
                  <a:ea typeface="+mn-ea"/>
                  <a:cs typeface="+mn-cs"/>
                </a:rPr>
                <a:t>Strategi</a:t>
              </a:r>
              <a:r>
                <a:rPr lang="en-US" b="0" kern="1200" spc="37" dirty="0">
                  <a:solidFill>
                    <a:schemeClr val="tx1"/>
                  </a:solidFill>
                  <a:latin typeface="Fira Sans Light Bold"/>
                  <a:ea typeface="+mn-ea"/>
                  <a:cs typeface="+mn-cs"/>
                </a:rPr>
                <a:t> </a:t>
              </a:r>
              <a:r>
                <a:rPr lang="en-US" b="0" kern="1200" spc="37" dirty="0" err="1">
                  <a:solidFill>
                    <a:schemeClr val="tx1"/>
                  </a:solidFill>
                  <a:latin typeface="Fira Sans Light Bold"/>
                  <a:ea typeface="+mn-ea"/>
                  <a:cs typeface="+mn-cs"/>
                </a:rPr>
                <a:t>Ekosistem</a:t>
              </a:r>
              <a:r>
                <a:rPr lang="en-US" b="0" kern="1200" spc="37" dirty="0">
                  <a:solidFill>
                    <a:schemeClr val="tx1"/>
                  </a:solidFill>
                  <a:latin typeface="Fira Sans Light Bold"/>
                  <a:ea typeface="+mn-ea"/>
                  <a:cs typeface="+mn-cs"/>
                </a:rPr>
                <a:t> </a:t>
              </a:r>
              <a:r>
                <a:rPr lang="en-US" b="0" kern="1200" spc="37" dirty="0" err="1">
                  <a:solidFill>
                    <a:schemeClr val="tx1"/>
                  </a:solidFill>
                  <a:latin typeface="Fira Sans Light Bold"/>
                  <a:ea typeface="+mn-ea"/>
                  <a:cs typeface="+mn-cs"/>
                </a:rPr>
                <a:t>Industri</a:t>
              </a:r>
              <a:r>
                <a:rPr lang="en-US" b="0" kern="1200" spc="37" dirty="0">
                  <a:solidFill>
                    <a:schemeClr val="tx1"/>
                  </a:solidFill>
                  <a:latin typeface="Fira Sans Light Bold"/>
                  <a:ea typeface="+mn-ea"/>
                  <a:cs typeface="+mn-cs"/>
                </a:rPr>
                <a:t> </a:t>
              </a:r>
              <a:r>
                <a:rPr lang="en-US" b="0" kern="1200" spc="37" dirty="0" err="1">
                  <a:solidFill>
                    <a:schemeClr val="tx1"/>
                  </a:solidFill>
                  <a:latin typeface="Fira Sans Light Bold"/>
                  <a:ea typeface="+mn-ea"/>
                  <a:cs typeface="+mn-cs"/>
                </a:rPr>
                <a:t>Keamanan</a:t>
              </a:r>
              <a:r>
                <a:rPr lang="en-US" b="0" kern="1200" spc="37" dirty="0">
                  <a:solidFill>
                    <a:schemeClr val="tx1"/>
                  </a:solidFill>
                  <a:latin typeface="Fira Sans Light Bold"/>
                  <a:ea typeface="+mn-ea"/>
                  <a:cs typeface="+mn-cs"/>
                </a:rPr>
                <a:t> </a:t>
              </a:r>
              <a:r>
                <a:rPr lang="en-US" b="0" kern="1200" spc="37" dirty="0" err="1">
                  <a:solidFill>
                    <a:schemeClr val="tx1"/>
                  </a:solidFill>
                  <a:latin typeface="Fira Sans Light Bold"/>
                  <a:ea typeface="+mn-ea"/>
                  <a:cs typeface="+mn-cs"/>
                </a:rPr>
                <a:t>Siber</a:t>
              </a:r>
              <a:r>
                <a:rPr lang="en-US" b="0" kern="1200" spc="37" dirty="0">
                  <a:solidFill>
                    <a:schemeClr val="tx1"/>
                  </a:solidFill>
                  <a:latin typeface="Fira Sans Light"/>
                  <a:ea typeface="+mn-ea"/>
                  <a:cs typeface="+mn-cs"/>
                </a:rPr>
                <a:t> yang </a:t>
              </a:r>
              <a:r>
                <a:rPr lang="en-US" b="0" kern="1200" spc="37" dirty="0" err="1">
                  <a:solidFill>
                    <a:schemeClr val="tx1"/>
                  </a:solidFill>
                  <a:latin typeface="Fira Sans Light"/>
                  <a:ea typeface="+mn-ea"/>
                  <a:cs typeface="+mn-cs"/>
                </a:rPr>
                <a:t>melibatkan</a:t>
              </a:r>
              <a:r>
                <a:rPr lang="en-US" b="0" kern="1200" spc="37" dirty="0">
                  <a:solidFill>
                    <a:schemeClr val="tx1"/>
                  </a:solidFill>
                  <a:latin typeface="Fira Sans Light"/>
                  <a:ea typeface="+mn-ea"/>
                  <a:cs typeface="+mn-cs"/>
                </a:rPr>
                <a:t> </a:t>
              </a:r>
              <a:r>
                <a:rPr lang="en-US" b="0" kern="1200" spc="37" dirty="0">
                  <a:solidFill>
                    <a:schemeClr val="tx1"/>
                  </a:solidFill>
                  <a:latin typeface="Fira Sans Light Bold"/>
                  <a:ea typeface="+mn-ea"/>
                  <a:cs typeface="+mn-cs"/>
                </a:rPr>
                <a:t>Quad Helix</a:t>
              </a:r>
              <a:r>
                <a:rPr lang="en-US" b="0" kern="1200" spc="37" dirty="0">
                  <a:solidFill>
                    <a:schemeClr val="tx1"/>
                  </a:solidFill>
                  <a:latin typeface="Fira Sans Light"/>
                  <a:ea typeface="+mn-ea"/>
                  <a:cs typeface="+mn-cs"/>
                </a:rPr>
                <a:t> </a:t>
              </a:r>
              <a:r>
                <a:rPr lang="en-US" b="0" kern="1200" spc="37" dirty="0" err="1">
                  <a:solidFill>
                    <a:schemeClr val="tx1"/>
                  </a:solidFill>
                  <a:latin typeface="Fira Sans Light"/>
                  <a:ea typeface="+mn-ea"/>
                  <a:cs typeface="+mn-cs"/>
                </a:rPr>
                <a:t>sebagai</a:t>
              </a:r>
              <a:r>
                <a:rPr lang="en-US" b="0" kern="1200" spc="37" dirty="0">
                  <a:solidFill>
                    <a:schemeClr val="tx1"/>
                  </a:solidFill>
                  <a:latin typeface="Fira Sans Light"/>
                  <a:ea typeface="+mn-ea"/>
                  <a:cs typeface="+mn-cs"/>
                </a:rPr>
                <a:t> </a:t>
              </a:r>
              <a:r>
                <a:rPr lang="en-US" b="0" kern="1200" spc="37" dirty="0" err="1">
                  <a:solidFill>
                    <a:schemeClr val="tx1"/>
                  </a:solidFill>
                  <a:latin typeface="Fira Sans Light"/>
                  <a:ea typeface="+mn-ea"/>
                  <a:cs typeface="+mn-cs"/>
                </a:rPr>
                <a:t>manifestasi</a:t>
              </a:r>
              <a:r>
                <a:rPr lang="en-US" b="0" kern="1200" spc="37" dirty="0">
                  <a:solidFill>
                    <a:schemeClr val="tx1"/>
                  </a:solidFill>
                  <a:latin typeface="Fira Sans Light"/>
                  <a:ea typeface="+mn-ea"/>
                  <a:cs typeface="+mn-cs"/>
                </a:rPr>
                <a:t> </a:t>
              </a:r>
              <a:r>
                <a:rPr lang="en-US" b="0" kern="1200" spc="37" dirty="0" err="1">
                  <a:solidFill>
                    <a:schemeClr val="tx1"/>
                  </a:solidFill>
                  <a:latin typeface="Fira Sans Light"/>
                  <a:ea typeface="+mn-ea"/>
                  <a:cs typeface="+mn-cs"/>
                </a:rPr>
                <a:t>kolaborasi</a:t>
              </a:r>
              <a:r>
                <a:rPr lang="en-US" b="0" kern="1200" spc="37" dirty="0">
                  <a:solidFill>
                    <a:schemeClr val="tx1"/>
                  </a:solidFill>
                  <a:latin typeface="Fira Sans Light"/>
                  <a:ea typeface="+mn-ea"/>
                  <a:cs typeface="+mn-cs"/>
                </a:rPr>
                <a:t> </a:t>
              </a:r>
              <a:r>
                <a:rPr lang="en-US" b="0" kern="1200" spc="37" dirty="0" err="1">
                  <a:solidFill>
                    <a:schemeClr val="tx1"/>
                  </a:solidFill>
                  <a:latin typeface="Fira Sans Light"/>
                  <a:ea typeface="+mn-ea"/>
                  <a:cs typeface="+mn-cs"/>
                </a:rPr>
                <a:t>seluruh</a:t>
              </a:r>
              <a:r>
                <a:rPr lang="en-US" b="0" kern="1200" spc="37" dirty="0">
                  <a:solidFill>
                    <a:schemeClr val="tx1"/>
                  </a:solidFill>
                  <a:latin typeface="Fira Sans Light"/>
                  <a:ea typeface="+mn-ea"/>
                  <a:cs typeface="+mn-cs"/>
                </a:rPr>
                <a:t> </a:t>
              </a:r>
              <a:r>
                <a:rPr lang="en-US" b="0" kern="1200" spc="37" dirty="0" err="1">
                  <a:solidFill>
                    <a:schemeClr val="tx1"/>
                  </a:solidFill>
                  <a:latin typeface="Fira Sans Light"/>
                  <a:ea typeface="+mn-ea"/>
                  <a:cs typeface="+mn-cs"/>
                </a:rPr>
                <a:t>komponen</a:t>
              </a:r>
              <a:r>
                <a:rPr lang="en-US" b="0" kern="1200" spc="37" dirty="0">
                  <a:solidFill>
                    <a:schemeClr val="tx1"/>
                  </a:solidFill>
                  <a:latin typeface="Fira Sans Light"/>
                  <a:ea typeface="+mn-ea"/>
                  <a:cs typeface="+mn-cs"/>
                </a:rPr>
                <a:t>: </a:t>
              </a:r>
              <a:r>
                <a:rPr lang="en-US" b="0" kern="1200" spc="37" dirty="0" err="1">
                  <a:solidFill>
                    <a:schemeClr val="tx1"/>
                  </a:solidFill>
                  <a:latin typeface="Fira Sans Light Bold"/>
                  <a:ea typeface="+mn-ea"/>
                  <a:cs typeface="+mn-cs"/>
                </a:rPr>
                <a:t>Penyelenggara</a:t>
              </a:r>
              <a:r>
                <a:rPr lang="en-US" b="0" kern="1200" spc="37" dirty="0">
                  <a:solidFill>
                    <a:schemeClr val="tx1"/>
                  </a:solidFill>
                  <a:latin typeface="Fira Sans Light Bold"/>
                  <a:ea typeface="+mn-ea"/>
                  <a:cs typeface="+mn-cs"/>
                </a:rPr>
                <a:t> Negara, </a:t>
              </a:r>
              <a:r>
                <a:rPr lang="en-US" b="0" kern="1200" spc="37" dirty="0" err="1">
                  <a:solidFill>
                    <a:schemeClr val="tx1"/>
                  </a:solidFill>
                  <a:latin typeface="Fira Sans Light Bold"/>
                  <a:ea typeface="+mn-ea"/>
                  <a:cs typeface="+mn-cs"/>
                </a:rPr>
                <a:t>Pelaku</a:t>
              </a:r>
              <a:r>
                <a:rPr lang="en-US" b="0" kern="1200" spc="37" dirty="0">
                  <a:solidFill>
                    <a:schemeClr val="tx1"/>
                  </a:solidFill>
                  <a:latin typeface="Fira Sans Light Bold"/>
                  <a:ea typeface="+mn-ea"/>
                  <a:cs typeface="+mn-cs"/>
                </a:rPr>
                <a:t> Usaha, </a:t>
              </a:r>
              <a:r>
                <a:rPr lang="en-US" b="0" kern="1200" spc="37" dirty="0" err="1">
                  <a:solidFill>
                    <a:schemeClr val="tx1"/>
                  </a:solidFill>
                  <a:latin typeface="Fira Sans Light Bold"/>
                  <a:ea typeface="+mn-ea"/>
                  <a:cs typeface="+mn-cs"/>
                </a:rPr>
                <a:t>Akademisi</a:t>
              </a:r>
              <a:r>
                <a:rPr lang="en-US" b="0" kern="1200" spc="37" dirty="0">
                  <a:solidFill>
                    <a:schemeClr val="tx1"/>
                  </a:solidFill>
                  <a:latin typeface="Fira Sans Light Bold"/>
                  <a:ea typeface="+mn-ea"/>
                  <a:cs typeface="+mn-cs"/>
                </a:rPr>
                <a:t> &amp; </a:t>
              </a:r>
              <a:r>
                <a:rPr lang="en-US" b="0" kern="1200" spc="37" dirty="0" err="1">
                  <a:solidFill>
                    <a:schemeClr val="tx1"/>
                  </a:solidFill>
                  <a:latin typeface="Fira Sans Light Bold"/>
                  <a:ea typeface="+mn-ea"/>
                  <a:cs typeface="+mn-cs"/>
                </a:rPr>
                <a:t>Komunitas</a:t>
              </a:r>
              <a:endParaRPr lang="en-US" b="0" kern="1200" spc="37" dirty="0">
                <a:solidFill>
                  <a:schemeClr val="tx1"/>
                </a:solidFill>
                <a:latin typeface="Fira Sans Light Bold"/>
                <a:ea typeface="+mn-ea"/>
                <a:cs typeface="+mn-cs"/>
              </a:endParaRPr>
            </a:p>
          </p:txBody>
        </p:sp>
        <p:sp>
          <p:nvSpPr>
            <p:cNvPr id="83" name="TextBox 13">
              <a:extLst>
                <a:ext uri="{FF2B5EF4-FFF2-40B4-BE49-F238E27FC236}">
                  <a16:creationId xmlns:a16="http://schemas.microsoft.com/office/drawing/2014/main" id="{65A141A9-F765-B7FF-43F1-E87F7912DA12}"/>
                </a:ext>
              </a:extLst>
            </p:cNvPr>
            <p:cNvSpPr txBox="1"/>
            <p:nvPr/>
          </p:nvSpPr>
          <p:spPr>
            <a:xfrm>
              <a:off x="0" y="-38100"/>
              <a:ext cx="7019904" cy="1602877"/>
            </a:xfrm>
            <a:prstGeom prst="rect">
              <a:avLst/>
            </a:prstGeom>
          </p:spPr>
          <p:txBody>
            <a:bodyPr lIns="0" tIns="0" rIns="0" bIns="0" rtlCol="0" anchor="t">
              <a:spAutoFit/>
            </a:bodyPr>
            <a:lstStyle/>
            <a:p>
              <a:pPr defTabSz="914400" hangingPunct="1">
                <a:lnSpc>
                  <a:spcPts val="3197"/>
                </a:lnSpc>
                <a:spcBef>
                  <a:spcPct val="0"/>
                </a:spcBef>
              </a:pPr>
              <a:r>
                <a:rPr lang="en-US" sz="2463" kern="1200" spc="-24" dirty="0" err="1">
                  <a:solidFill>
                    <a:schemeClr val="tx1"/>
                  </a:solidFill>
                  <a:latin typeface="Fira Sans Medium Bold"/>
                  <a:ea typeface="+mn-ea"/>
                  <a:cs typeface="+mn-cs"/>
                </a:rPr>
                <a:t>Strategi</a:t>
              </a:r>
              <a:r>
                <a:rPr lang="en-US" sz="2463" kern="1200" spc="-24" dirty="0">
                  <a:solidFill>
                    <a:schemeClr val="tx1"/>
                  </a:solidFill>
                  <a:latin typeface="Fira Sans Medium Bold"/>
                  <a:ea typeface="+mn-ea"/>
                  <a:cs typeface="+mn-cs"/>
                </a:rPr>
                <a:t> </a:t>
              </a:r>
              <a:r>
                <a:rPr lang="en-US" sz="2463" kern="1200" spc="-24" dirty="0" err="1">
                  <a:solidFill>
                    <a:schemeClr val="tx1"/>
                  </a:solidFill>
                  <a:latin typeface="Fira Sans Medium Bold"/>
                  <a:ea typeface="+mn-ea"/>
                  <a:cs typeface="+mn-cs"/>
                </a:rPr>
                <a:t>Keamanan</a:t>
              </a:r>
              <a:r>
                <a:rPr lang="en-US" sz="2463" kern="1200" spc="-24" dirty="0">
                  <a:solidFill>
                    <a:schemeClr val="tx1"/>
                  </a:solidFill>
                  <a:latin typeface="Fira Sans Medium Bold"/>
                  <a:ea typeface="+mn-ea"/>
                  <a:cs typeface="+mn-cs"/>
                </a:rPr>
                <a:t> </a:t>
              </a:r>
            </a:p>
            <a:p>
              <a:pPr defTabSz="914400" hangingPunct="1">
                <a:lnSpc>
                  <a:spcPts val="3197"/>
                </a:lnSpc>
                <a:spcBef>
                  <a:spcPct val="0"/>
                </a:spcBef>
              </a:pPr>
              <a:r>
                <a:rPr lang="en-US" sz="2463" kern="1200" spc="-24" dirty="0" err="1">
                  <a:solidFill>
                    <a:schemeClr val="tx1"/>
                  </a:solidFill>
                  <a:latin typeface="Fira Sans Medium Bold"/>
                  <a:ea typeface="+mn-ea"/>
                  <a:cs typeface="+mn-cs"/>
                </a:rPr>
                <a:t>Siber</a:t>
              </a:r>
              <a:r>
                <a:rPr lang="en-US" sz="2463" kern="1200" spc="-24" dirty="0">
                  <a:solidFill>
                    <a:schemeClr val="tx1"/>
                  </a:solidFill>
                  <a:latin typeface="Fira Sans Medium Bold"/>
                  <a:ea typeface="+mn-ea"/>
                  <a:cs typeface="+mn-cs"/>
                </a:rPr>
                <a:t> Nasional</a:t>
              </a:r>
            </a:p>
          </p:txBody>
        </p:sp>
      </p:grpSp>
      <p:grpSp>
        <p:nvGrpSpPr>
          <p:cNvPr id="84" name="Group 14">
            <a:extLst>
              <a:ext uri="{FF2B5EF4-FFF2-40B4-BE49-F238E27FC236}">
                <a16:creationId xmlns:a16="http://schemas.microsoft.com/office/drawing/2014/main" id="{919ABAB6-35DF-CD9C-C96D-A74E47ED2D87}"/>
              </a:ext>
            </a:extLst>
          </p:cNvPr>
          <p:cNvGrpSpPr/>
          <p:nvPr/>
        </p:nvGrpSpPr>
        <p:grpSpPr>
          <a:xfrm>
            <a:off x="5373184" y="1882394"/>
            <a:ext cx="1809785" cy="1825677"/>
            <a:chOff x="0" y="0"/>
            <a:chExt cx="3619570" cy="3651354"/>
          </a:xfrm>
        </p:grpSpPr>
        <p:pic>
          <p:nvPicPr>
            <p:cNvPr id="85" name="Picture 15">
              <a:extLst>
                <a:ext uri="{FF2B5EF4-FFF2-40B4-BE49-F238E27FC236}">
                  <a16:creationId xmlns:a16="http://schemas.microsoft.com/office/drawing/2014/main" id="{C3DCF492-9058-AFB7-5C15-9A72A1F7FA49}"/>
                </a:ext>
              </a:extLst>
            </p:cNvPr>
            <p:cNvPicPr>
              <a:picLocks noChangeAspect="1"/>
            </p:cNvPicPr>
            <p:nvPr/>
          </p:nvPicPr>
          <p:blipFill>
            <a:blip r:embed="rId4"/>
            <a:srcRect r="6440" b="22961"/>
            <a:stretch>
              <a:fillRect/>
            </a:stretch>
          </p:blipFill>
          <p:spPr>
            <a:xfrm>
              <a:off x="0" y="0"/>
              <a:ext cx="3619570" cy="3651354"/>
            </a:xfrm>
            <a:prstGeom prst="rect">
              <a:avLst/>
            </a:prstGeom>
          </p:spPr>
        </p:pic>
        <p:pic>
          <p:nvPicPr>
            <p:cNvPr id="86" name="Picture 16">
              <a:extLst>
                <a:ext uri="{FF2B5EF4-FFF2-40B4-BE49-F238E27FC236}">
                  <a16:creationId xmlns:a16="http://schemas.microsoft.com/office/drawing/2014/main" id="{4B02B9A3-A618-483F-320E-2E25895D080D}"/>
                </a:ext>
              </a:extLst>
            </p:cNvPr>
            <p:cNvPicPr>
              <a:picLocks noChangeAspect="1"/>
            </p:cNvPicPr>
            <p:nvPr/>
          </p:nvPicPr>
          <p:blipFill>
            <a:blip r:embed="rId5">
              <a:alphaModFix amt="80000"/>
            </a:blip>
            <a:srcRect/>
            <a:stretch>
              <a:fillRect/>
            </a:stretch>
          </p:blipFill>
          <p:spPr>
            <a:xfrm>
              <a:off x="1273828" y="1477368"/>
              <a:ext cx="1097314" cy="1097314"/>
            </a:xfrm>
            <a:prstGeom prst="rect">
              <a:avLst/>
            </a:prstGeom>
          </p:spPr>
        </p:pic>
      </p:grpSp>
      <p:sp>
        <p:nvSpPr>
          <p:cNvPr id="87" name="AutoShape 17">
            <a:extLst>
              <a:ext uri="{FF2B5EF4-FFF2-40B4-BE49-F238E27FC236}">
                <a16:creationId xmlns:a16="http://schemas.microsoft.com/office/drawing/2014/main" id="{36A3006B-3BCD-4304-C783-4BF603FB41E9}"/>
              </a:ext>
            </a:extLst>
          </p:cNvPr>
          <p:cNvSpPr/>
          <p:nvPr/>
        </p:nvSpPr>
        <p:spPr>
          <a:xfrm rot="5400000" flipV="1">
            <a:off x="5958976" y="4828297"/>
            <a:ext cx="4679320" cy="13733"/>
          </a:xfrm>
          <a:prstGeom prst="line">
            <a:avLst/>
          </a:prstGeom>
          <a:ln w="76200" cap="rnd">
            <a:solidFill>
              <a:srgbClr val="86C7ED"/>
            </a:solidFill>
            <a:prstDash val="sysDot"/>
            <a:headEnd type="none" w="sm" len="sm"/>
            <a:tailEnd type="none" w="sm" len="sm"/>
          </a:ln>
        </p:spPr>
        <p:txBody>
          <a:bodyPr/>
          <a:lstStyle/>
          <a:p>
            <a:endParaRPr lang="en-US"/>
          </a:p>
        </p:txBody>
      </p:sp>
      <p:pic>
        <p:nvPicPr>
          <p:cNvPr id="88" name="Picture 18">
            <a:extLst>
              <a:ext uri="{FF2B5EF4-FFF2-40B4-BE49-F238E27FC236}">
                <a16:creationId xmlns:a16="http://schemas.microsoft.com/office/drawing/2014/main" id="{574821BC-1471-62E8-D6FE-B7B61B7CE39D}"/>
              </a:ext>
            </a:extLst>
          </p:cNvPr>
          <p:cNvPicPr>
            <a:picLocks noChangeAspect="1"/>
          </p:cNvPicPr>
          <p:nvPr/>
        </p:nvPicPr>
        <p:blipFill>
          <a:blip r:embed="rId6"/>
          <a:srcRect/>
          <a:stretch>
            <a:fillRect/>
          </a:stretch>
        </p:blipFill>
        <p:spPr>
          <a:xfrm>
            <a:off x="10076226" y="2515222"/>
            <a:ext cx="866978" cy="878641"/>
          </a:xfrm>
          <a:prstGeom prst="rect">
            <a:avLst/>
          </a:prstGeom>
        </p:spPr>
      </p:pic>
      <p:pic>
        <p:nvPicPr>
          <p:cNvPr id="89" name="Picture 20">
            <a:extLst>
              <a:ext uri="{FF2B5EF4-FFF2-40B4-BE49-F238E27FC236}">
                <a16:creationId xmlns:a16="http://schemas.microsoft.com/office/drawing/2014/main" id="{49D21BF4-3FE2-258B-2578-BAFF6C9AE9B5}"/>
              </a:ext>
            </a:extLst>
          </p:cNvPr>
          <p:cNvPicPr>
            <a:picLocks noChangeAspect="1"/>
          </p:cNvPicPr>
          <p:nvPr/>
        </p:nvPicPr>
        <p:blipFill>
          <a:blip r:embed="rId7"/>
          <a:srcRect/>
          <a:stretch>
            <a:fillRect/>
          </a:stretch>
        </p:blipFill>
        <p:spPr>
          <a:xfrm>
            <a:off x="8615535" y="2470525"/>
            <a:ext cx="923339" cy="923339"/>
          </a:xfrm>
          <a:prstGeom prst="rect">
            <a:avLst/>
          </a:prstGeom>
        </p:spPr>
      </p:pic>
      <p:pic>
        <p:nvPicPr>
          <p:cNvPr id="90" name="Picture 21">
            <a:extLst>
              <a:ext uri="{FF2B5EF4-FFF2-40B4-BE49-F238E27FC236}">
                <a16:creationId xmlns:a16="http://schemas.microsoft.com/office/drawing/2014/main" id="{0F3AC4B8-FEC5-DAD4-5D1A-059AF5E1772C}"/>
              </a:ext>
            </a:extLst>
          </p:cNvPr>
          <p:cNvPicPr>
            <a:picLocks noChangeAspect="1"/>
          </p:cNvPicPr>
          <p:nvPr/>
        </p:nvPicPr>
        <p:blipFill>
          <a:blip r:embed="rId8"/>
          <a:srcRect r="52028"/>
          <a:stretch>
            <a:fillRect/>
          </a:stretch>
        </p:blipFill>
        <p:spPr>
          <a:xfrm>
            <a:off x="11218350" y="2422712"/>
            <a:ext cx="977622" cy="1018965"/>
          </a:xfrm>
          <a:prstGeom prst="rect">
            <a:avLst/>
          </a:prstGeom>
        </p:spPr>
      </p:pic>
      <p:grpSp>
        <p:nvGrpSpPr>
          <p:cNvPr id="91" name="Group 22">
            <a:extLst>
              <a:ext uri="{FF2B5EF4-FFF2-40B4-BE49-F238E27FC236}">
                <a16:creationId xmlns:a16="http://schemas.microsoft.com/office/drawing/2014/main" id="{52D5190E-3F94-D7CF-226B-807D68532D91}"/>
              </a:ext>
            </a:extLst>
          </p:cNvPr>
          <p:cNvGrpSpPr/>
          <p:nvPr/>
        </p:nvGrpSpPr>
        <p:grpSpPr>
          <a:xfrm>
            <a:off x="565849" y="3663263"/>
            <a:ext cx="3806955" cy="3098283"/>
            <a:chOff x="-267144" y="-50459"/>
            <a:chExt cx="7613910" cy="6196566"/>
          </a:xfrm>
        </p:grpSpPr>
        <p:sp>
          <p:nvSpPr>
            <p:cNvPr id="92" name="TextBox 23">
              <a:extLst>
                <a:ext uri="{FF2B5EF4-FFF2-40B4-BE49-F238E27FC236}">
                  <a16:creationId xmlns:a16="http://schemas.microsoft.com/office/drawing/2014/main" id="{6CC3C973-9DCD-867D-C6E2-5515F35974CB}"/>
                </a:ext>
              </a:extLst>
            </p:cNvPr>
            <p:cNvSpPr txBox="1"/>
            <p:nvPr/>
          </p:nvSpPr>
          <p:spPr>
            <a:xfrm>
              <a:off x="-267144" y="1597297"/>
              <a:ext cx="7613910" cy="4548810"/>
            </a:xfrm>
            <a:prstGeom prst="rect">
              <a:avLst/>
            </a:prstGeom>
          </p:spPr>
          <p:txBody>
            <a:bodyPr lIns="0" tIns="0" rIns="0" bIns="0" rtlCol="0" anchor="t">
              <a:spAutoFit/>
            </a:bodyPr>
            <a:lstStyle/>
            <a:p>
              <a:pPr algn="l" defTabSz="914400" hangingPunct="1">
                <a:lnSpc>
                  <a:spcPct val="125000"/>
                </a:lnSpc>
                <a:spcBef>
                  <a:spcPct val="0"/>
                </a:spcBef>
              </a:pPr>
              <a:r>
                <a:rPr lang="en-US" b="0" kern="1200" spc="39" dirty="0">
                  <a:solidFill>
                    <a:schemeClr val="tx1"/>
                  </a:solidFill>
                  <a:latin typeface="Fira Sans Light"/>
                  <a:ea typeface="+mn-ea"/>
                  <a:cs typeface="+mn-cs"/>
                </a:rPr>
                <a:t>Pilar Capacity Development: National Cybersecurity Industry - "</a:t>
              </a:r>
              <a:r>
                <a:rPr lang="en-US" b="0" kern="1200" spc="39" dirty="0">
                  <a:solidFill>
                    <a:schemeClr val="tx1"/>
                  </a:solidFill>
                  <a:latin typeface="Fira Sans Light Bold Italics"/>
                  <a:ea typeface="+mn-ea"/>
                  <a:cs typeface="+mn-cs"/>
                </a:rPr>
                <a:t>4.8 </a:t>
              </a:r>
              <a:r>
                <a:rPr lang="en-US" b="0" i="1" kern="1200" spc="39" dirty="0">
                  <a:solidFill>
                    <a:schemeClr val="tx1"/>
                  </a:solidFill>
                  <a:latin typeface="Fira Sans Light Bold Italics"/>
                  <a:ea typeface="+mn-ea"/>
                  <a:cs typeface="+mn-cs"/>
                </a:rPr>
                <a:t>is there a homegrown cybersecurity industry</a:t>
              </a:r>
              <a:r>
                <a:rPr lang="en-US" b="0" kern="1200" spc="39" dirty="0">
                  <a:solidFill>
                    <a:schemeClr val="tx1"/>
                  </a:solidFill>
                  <a:latin typeface="Fira Sans Light Bold Italics"/>
                  <a:ea typeface="+mn-ea"/>
                  <a:cs typeface="+mn-cs"/>
                </a:rPr>
                <a:t>?</a:t>
              </a:r>
              <a:r>
                <a:rPr lang="en-US" b="0" kern="1200" spc="39" dirty="0">
                  <a:solidFill>
                    <a:schemeClr val="tx1"/>
                  </a:solidFill>
                  <a:latin typeface="Fira Sans Light"/>
                  <a:ea typeface="+mn-ea"/>
                  <a:cs typeface="+mn-cs"/>
                </a:rPr>
                <a:t>"</a:t>
              </a:r>
            </a:p>
          </p:txBody>
        </p:sp>
        <p:sp>
          <p:nvSpPr>
            <p:cNvPr id="93" name="TextBox 24">
              <a:extLst>
                <a:ext uri="{FF2B5EF4-FFF2-40B4-BE49-F238E27FC236}">
                  <a16:creationId xmlns:a16="http://schemas.microsoft.com/office/drawing/2014/main" id="{EC961218-E552-2E55-2C18-3EEB2DC7A5E3}"/>
                </a:ext>
              </a:extLst>
            </p:cNvPr>
            <p:cNvSpPr txBox="1"/>
            <p:nvPr/>
          </p:nvSpPr>
          <p:spPr>
            <a:xfrm>
              <a:off x="-267144" y="-50459"/>
              <a:ext cx="7613910" cy="782394"/>
            </a:xfrm>
            <a:prstGeom prst="rect">
              <a:avLst/>
            </a:prstGeom>
          </p:spPr>
          <p:txBody>
            <a:bodyPr lIns="0" tIns="0" rIns="0" bIns="0" rtlCol="0" anchor="t">
              <a:spAutoFit/>
            </a:bodyPr>
            <a:lstStyle/>
            <a:p>
              <a:pPr algn="l" defTabSz="914400" hangingPunct="1">
                <a:lnSpc>
                  <a:spcPts val="3200"/>
                </a:lnSpc>
                <a:spcBef>
                  <a:spcPct val="0"/>
                </a:spcBef>
              </a:pPr>
              <a:r>
                <a:rPr lang="en-US" sz="2463" kern="1200" spc="-24" dirty="0">
                  <a:solidFill>
                    <a:schemeClr val="tx1"/>
                  </a:solidFill>
                  <a:latin typeface="Fira Sans Medium Bold"/>
                  <a:ea typeface="+mn-ea"/>
                  <a:cs typeface="+mn-cs"/>
                </a:rPr>
                <a:t>Global Cybersecurity Index</a:t>
              </a:r>
            </a:p>
          </p:txBody>
        </p:sp>
      </p:grpSp>
      <p:grpSp>
        <p:nvGrpSpPr>
          <p:cNvPr id="94" name="Group 26">
            <a:extLst>
              <a:ext uri="{FF2B5EF4-FFF2-40B4-BE49-F238E27FC236}">
                <a16:creationId xmlns:a16="http://schemas.microsoft.com/office/drawing/2014/main" id="{7134F715-F796-DF6E-0471-67D1C65984D7}"/>
              </a:ext>
            </a:extLst>
          </p:cNvPr>
          <p:cNvGrpSpPr/>
          <p:nvPr/>
        </p:nvGrpSpPr>
        <p:grpSpPr>
          <a:xfrm>
            <a:off x="8557660" y="3708071"/>
            <a:ext cx="4045923" cy="4745394"/>
            <a:chOff x="0" y="-38100"/>
            <a:chExt cx="8091845" cy="9490789"/>
          </a:xfrm>
        </p:grpSpPr>
        <p:sp>
          <p:nvSpPr>
            <p:cNvPr id="95" name="TextBox 27">
              <a:extLst>
                <a:ext uri="{FF2B5EF4-FFF2-40B4-BE49-F238E27FC236}">
                  <a16:creationId xmlns:a16="http://schemas.microsoft.com/office/drawing/2014/main" id="{308BDAF1-F6ED-AD34-0F90-A3250D000831}"/>
                </a:ext>
              </a:extLst>
            </p:cNvPr>
            <p:cNvSpPr txBox="1"/>
            <p:nvPr/>
          </p:nvSpPr>
          <p:spPr>
            <a:xfrm>
              <a:off x="228692" y="1210432"/>
              <a:ext cx="7863153" cy="8242257"/>
            </a:xfrm>
            <a:prstGeom prst="rect">
              <a:avLst/>
            </a:prstGeom>
          </p:spPr>
          <p:txBody>
            <a:bodyPr lIns="0" tIns="0" rIns="0" bIns="0" rtlCol="0" anchor="t">
              <a:spAutoFit/>
            </a:bodyPr>
            <a:lstStyle/>
            <a:p>
              <a:pPr algn="l" defTabSz="914400" hangingPunct="1">
                <a:lnSpc>
                  <a:spcPct val="125000"/>
                </a:lnSpc>
              </a:pPr>
              <a:r>
                <a:rPr lang="en-US" b="0" kern="1200" spc="37" dirty="0">
                  <a:solidFill>
                    <a:schemeClr val="tx1"/>
                  </a:solidFill>
                  <a:latin typeface="Fira Sans Light"/>
                  <a:ea typeface="+mn-ea"/>
                  <a:cs typeface="+mn-cs"/>
                </a:rPr>
                <a:t>Untuk </a:t>
              </a:r>
              <a:r>
                <a:rPr lang="en-US" b="0" kern="1200" spc="37" dirty="0" err="1">
                  <a:solidFill>
                    <a:schemeClr val="tx1"/>
                  </a:solidFill>
                  <a:latin typeface="Fira Sans Light"/>
                  <a:ea typeface="+mn-ea"/>
                  <a:cs typeface="+mn-cs"/>
                </a:rPr>
                <a:t>menciptakan</a:t>
              </a:r>
              <a:r>
                <a:rPr lang="en-US" b="0" kern="1200" spc="37" dirty="0">
                  <a:solidFill>
                    <a:schemeClr val="tx1"/>
                  </a:solidFill>
                  <a:latin typeface="Fira Sans Light"/>
                  <a:ea typeface="+mn-ea"/>
                  <a:cs typeface="+mn-cs"/>
                </a:rPr>
                <a:t> </a:t>
              </a:r>
              <a:r>
                <a:rPr lang="en-US" b="0" i="1" kern="1200" spc="37" dirty="0">
                  <a:solidFill>
                    <a:schemeClr val="tx1"/>
                  </a:solidFill>
                  <a:latin typeface="Fira Sans Light"/>
                  <a:ea typeface="+mn-ea"/>
                  <a:cs typeface="+mn-cs"/>
                </a:rPr>
                <a:t>Cybersecurity Supply Chain </a:t>
              </a:r>
              <a:r>
                <a:rPr lang="en-US" b="0" kern="1200" spc="37" dirty="0">
                  <a:solidFill>
                    <a:schemeClr val="tx1"/>
                  </a:solidFill>
                  <a:latin typeface="Fira Sans Light"/>
                  <a:ea typeface="+mn-ea"/>
                  <a:cs typeface="+mn-cs"/>
                </a:rPr>
                <a:t>yang </a:t>
              </a:r>
              <a:r>
                <a:rPr lang="en-US" b="0" kern="1200" spc="37" dirty="0" err="1">
                  <a:solidFill>
                    <a:schemeClr val="tx1"/>
                  </a:solidFill>
                  <a:latin typeface="Fira Sans Light"/>
                  <a:ea typeface="+mn-ea"/>
                  <a:cs typeface="+mn-cs"/>
                </a:rPr>
                <a:t>baik</a:t>
              </a:r>
              <a:r>
                <a:rPr lang="en-US" b="0" kern="1200" spc="37" dirty="0">
                  <a:solidFill>
                    <a:schemeClr val="tx1"/>
                  </a:solidFill>
                  <a:latin typeface="Fira Sans Light"/>
                  <a:ea typeface="+mn-ea"/>
                  <a:cs typeface="+mn-cs"/>
                </a:rPr>
                <a:t> di Indonesia, </a:t>
              </a:r>
              <a:r>
                <a:rPr lang="en-US" b="0" kern="1200" spc="37" dirty="0" err="1">
                  <a:solidFill>
                    <a:schemeClr val="tx1"/>
                  </a:solidFill>
                  <a:latin typeface="Fira Sans Light"/>
                  <a:ea typeface="+mn-ea"/>
                  <a:cs typeface="+mn-cs"/>
                </a:rPr>
                <a:t>maka</a:t>
              </a:r>
              <a:r>
                <a:rPr lang="en-US" b="0" kern="1200" spc="37" dirty="0">
                  <a:solidFill>
                    <a:schemeClr val="tx1"/>
                  </a:solidFill>
                  <a:latin typeface="Fira Sans Light"/>
                  <a:ea typeface="+mn-ea"/>
                  <a:cs typeface="+mn-cs"/>
                </a:rPr>
                <a:t> </a:t>
              </a:r>
              <a:r>
                <a:rPr lang="en-US" b="0" kern="1200" spc="37" dirty="0" err="1">
                  <a:solidFill>
                    <a:schemeClr val="tx1"/>
                  </a:solidFill>
                  <a:latin typeface="Fira Sans Light"/>
                  <a:ea typeface="+mn-ea"/>
                  <a:cs typeface="+mn-cs"/>
                </a:rPr>
                <a:t>perlu</a:t>
              </a:r>
              <a:r>
                <a:rPr lang="en-US" b="0" kern="1200" spc="37" dirty="0">
                  <a:solidFill>
                    <a:schemeClr val="tx1"/>
                  </a:solidFill>
                  <a:latin typeface="Fira Sans Light"/>
                  <a:ea typeface="+mn-ea"/>
                  <a:cs typeface="+mn-cs"/>
                </a:rPr>
                <a:t> </a:t>
              </a:r>
              <a:r>
                <a:rPr lang="en-US" b="0" kern="1200" spc="37" dirty="0" err="1">
                  <a:solidFill>
                    <a:schemeClr val="tx1"/>
                  </a:solidFill>
                  <a:latin typeface="Fira Sans Light"/>
                  <a:ea typeface="+mn-ea"/>
                  <a:cs typeface="+mn-cs"/>
                </a:rPr>
                <a:t>pelibatan</a:t>
              </a:r>
              <a:r>
                <a:rPr lang="en-US" b="0" kern="1200" spc="37" dirty="0">
                  <a:solidFill>
                    <a:schemeClr val="tx1"/>
                  </a:solidFill>
                  <a:latin typeface="Fira Sans Light"/>
                  <a:ea typeface="+mn-ea"/>
                  <a:cs typeface="+mn-cs"/>
                </a:rPr>
                <a:t>:</a:t>
              </a:r>
            </a:p>
            <a:p>
              <a:pPr marL="403033" lvl="1" indent="-201517" algn="l" defTabSz="914400" hangingPunct="1">
                <a:lnSpc>
                  <a:spcPct val="125000"/>
                </a:lnSpc>
                <a:buFont typeface="Arial" panose="020B0604020202090204"/>
                <a:buChar char="•"/>
              </a:pPr>
              <a:r>
                <a:rPr lang="en-US" b="0" kern="1200" spc="37" dirty="0" err="1">
                  <a:solidFill>
                    <a:schemeClr val="tx1"/>
                  </a:solidFill>
                  <a:latin typeface="Fira Sans Light"/>
                  <a:ea typeface="+mn-ea"/>
                  <a:cs typeface="+mn-cs"/>
                </a:rPr>
                <a:t>Sistem</a:t>
              </a:r>
              <a:r>
                <a:rPr lang="en-US" b="0" kern="1200" spc="37" dirty="0">
                  <a:solidFill>
                    <a:schemeClr val="tx1"/>
                  </a:solidFill>
                  <a:latin typeface="Fira Sans Light"/>
                  <a:ea typeface="+mn-ea"/>
                  <a:cs typeface="+mn-cs"/>
                </a:rPr>
                <a:t> </a:t>
              </a:r>
              <a:r>
                <a:rPr lang="en-US" b="0" kern="1200" spc="37" dirty="0" err="1">
                  <a:solidFill>
                    <a:schemeClr val="tx1"/>
                  </a:solidFill>
                  <a:latin typeface="Fira Sans Light"/>
                  <a:ea typeface="+mn-ea"/>
                  <a:cs typeface="+mn-cs"/>
                </a:rPr>
                <a:t>Pemerintah</a:t>
              </a:r>
              <a:r>
                <a:rPr lang="en-US" b="0" kern="1200" spc="37" dirty="0">
                  <a:solidFill>
                    <a:schemeClr val="tx1"/>
                  </a:solidFill>
                  <a:latin typeface="Fira Sans Light"/>
                  <a:ea typeface="+mn-ea"/>
                  <a:cs typeface="+mn-cs"/>
                </a:rPr>
                <a:t> </a:t>
              </a:r>
              <a:r>
                <a:rPr lang="en-US" b="0" kern="1200" spc="37" dirty="0" err="1">
                  <a:solidFill>
                    <a:schemeClr val="tx1"/>
                  </a:solidFill>
                  <a:latin typeface="Fira Sans Light"/>
                  <a:ea typeface="+mn-ea"/>
                  <a:cs typeface="+mn-cs"/>
                </a:rPr>
                <a:t>Berbasis</a:t>
              </a:r>
              <a:r>
                <a:rPr lang="en-US" b="0" kern="1200" spc="37" dirty="0">
                  <a:solidFill>
                    <a:schemeClr val="tx1"/>
                  </a:solidFill>
                  <a:latin typeface="Fira Sans Light"/>
                  <a:ea typeface="+mn-ea"/>
                  <a:cs typeface="+mn-cs"/>
                </a:rPr>
                <a:t> </a:t>
              </a:r>
              <a:r>
                <a:rPr lang="en-US" b="0" kern="1200" spc="37" dirty="0" err="1">
                  <a:solidFill>
                    <a:schemeClr val="tx1"/>
                  </a:solidFill>
                  <a:latin typeface="Fira Sans Light"/>
                  <a:ea typeface="+mn-ea"/>
                  <a:cs typeface="+mn-cs"/>
                </a:rPr>
                <a:t>Elektronik</a:t>
              </a:r>
              <a:r>
                <a:rPr lang="en-US" b="0" kern="1200" spc="37" dirty="0">
                  <a:solidFill>
                    <a:schemeClr val="tx1"/>
                  </a:solidFill>
                  <a:latin typeface="Fira Sans Light"/>
                  <a:ea typeface="+mn-ea"/>
                  <a:cs typeface="+mn-cs"/>
                </a:rPr>
                <a:t> (SPBE)</a:t>
              </a:r>
            </a:p>
            <a:p>
              <a:pPr marL="403033" lvl="1" indent="-201517" algn="l" defTabSz="914400" hangingPunct="1">
                <a:lnSpc>
                  <a:spcPct val="125000"/>
                </a:lnSpc>
                <a:buFont typeface="Arial" panose="020B0604020202090204"/>
                <a:buChar char="•"/>
              </a:pPr>
              <a:r>
                <a:rPr lang="en-US" b="0" kern="1200" spc="37" dirty="0">
                  <a:solidFill>
                    <a:schemeClr val="tx1"/>
                  </a:solidFill>
                  <a:latin typeface="Fira Sans Light"/>
                  <a:ea typeface="+mn-ea"/>
                  <a:cs typeface="+mn-cs"/>
                </a:rPr>
                <a:t>Making Indonesia 4.0</a:t>
              </a:r>
            </a:p>
            <a:p>
              <a:pPr marL="403033" lvl="1" indent="-201517" algn="l" defTabSz="914400" hangingPunct="1">
                <a:lnSpc>
                  <a:spcPct val="125000"/>
                </a:lnSpc>
                <a:spcBef>
                  <a:spcPct val="0"/>
                </a:spcBef>
                <a:buFont typeface="Arial" panose="020B0604020202090204"/>
                <a:buChar char="•"/>
              </a:pPr>
              <a:r>
                <a:rPr lang="en-US" b="0" kern="1200" spc="37" dirty="0" err="1">
                  <a:solidFill>
                    <a:schemeClr val="tx1"/>
                  </a:solidFill>
                  <a:latin typeface="Fira Sans Light"/>
                  <a:ea typeface="+mn-ea"/>
                  <a:cs typeface="+mn-cs"/>
                </a:rPr>
                <a:t>Transformasi</a:t>
              </a:r>
              <a:r>
                <a:rPr lang="en-US" b="0" kern="1200" spc="37" dirty="0">
                  <a:solidFill>
                    <a:schemeClr val="tx1"/>
                  </a:solidFill>
                  <a:latin typeface="Fira Sans Light"/>
                  <a:ea typeface="+mn-ea"/>
                  <a:cs typeface="+mn-cs"/>
                </a:rPr>
                <a:t> Digital</a:t>
              </a:r>
            </a:p>
          </p:txBody>
        </p:sp>
        <p:sp>
          <p:nvSpPr>
            <p:cNvPr id="96" name="TextBox 28">
              <a:extLst>
                <a:ext uri="{FF2B5EF4-FFF2-40B4-BE49-F238E27FC236}">
                  <a16:creationId xmlns:a16="http://schemas.microsoft.com/office/drawing/2014/main" id="{4EB3EDE2-8959-65F4-38BF-FEC740EF2358}"/>
                </a:ext>
              </a:extLst>
            </p:cNvPr>
            <p:cNvSpPr txBox="1"/>
            <p:nvPr/>
          </p:nvSpPr>
          <p:spPr>
            <a:xfrm>
              <a:off x="0" y="-38100"/>
              <a:ext cx="7863153" cy="782138"/>
            </a:xfrm>
            <a:prstGeom prst="rect">
              <a:avLst/>
            </a:prstGeom>
          </p:spPr>
          <p:txBody>
            <a:bodyPr lIns="0" tIns="0" rIns="0" bIns="0" rtlCol="0" anchor="t">
              <a:spAutoFit/>
            </a:bodyPr>
            <a:lstStyle/>
            <a:p>
              <a:pPr defTabSz="914400" hangingPunct="1">
                <a:lnSpc>
                  <a:spcPts val="3197"/>
                </a:lnSpc>
                <a:spcBef>
                  <a:spcPct val="0"/>
                </a:spcBef>
              </a:pPr>
              <a:r>
                <a:rPr lang="en-US" sz="2463" kern="1200" spc="-24" dirty="0">
                  <a:solidFill>
                    <a:schemeClr val="tx1"/>
                  </a:solidFill>
                  <a:latin typeface="Fira Sans Medium Bold"/>
                  <a:ea typeface="+mn-ea"/>
                  <a:cs typeface="+mn-cs"/>
                </a:rPr>
                <a:t>Cybersecurity Supply Chain</a:t>
              </a:r>
            </a:p>
          </p:txBody>
        </p:sp>
      </p:grpSp>
    </p:spTree>
    <p:extLst>
      <p:ext uri="{BB962C8B-B14F-4D97-AF65-F5344CB8AC3E}">
        <p14:creationId xmlns:p14="http://schemas.microsoft.com/office/powerpoint/2010/main" val="52922514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object 15"/>
          <p:cNvGrpSpPr/>
          <p:nvPr/>
        </p:nvGrpSpPr>
        <p:grpSpPr>
          <a:xfrm>
            <a:off x="7723" y="1405879"/>
            <a:ext cx="12987810" cy="7126383"/>
            <a:chOff x="6350" y="927406"/>
            <a:chExt cx="10679430" cy="5859780"/>
          </a:xfrm>
        </p:grpSpPr>
        <p:pic>
          <p:nvPicPr>
            <p:cNvPr id="16" name="object 16"/>
            <p:cNvPicPr/>
            <p:nvPr/>
          </p:nvPicPr>
          <p:blipFill>
            <a:blip r:embed="rId2" cstate="print"/>
            <a:stretch>
              <a:fillRect/>
            </a:stretch>
          </p:blipFill>
          <p:spPr>
            <a:xfrm>
              <a:off x="6350" y="927406"/>
              <a:ext cx="10679302" cy="5859727"/>
            </a:xfrm>
            <a:prstGeom prst="rect">
              <a:avLst/>
            </a:prstGeom>
          </p:spPr>
        </p:pic>
        <p:sp>
          <p:nvSpPr>
            <p:cNvPr id="17" name="object 17"/>
            <p:cNvSpPr/>
            <p:nvPr/>
          </p:nvSpPr>
          <p:spPr>
            <a:xfrm>
              <a:off x="6386220" y="1606308"/>
              <a:ext cx="3923029" cy="4851400"/>
            </a:xfrm>
            <a:custGeom>
              <a:avLst/>
              <a:gdLst/>
              <a:ahLst/>
              <a:cxnLst/>
              <a:rect l="l" t="t" r="r" b="b"/>
              <a:pathLst>
                <a:path w="3923029" h="4851400">
                  <a:moveTo>
                    <a:pt x="3922776" y="0"/>
                  </a:moveTo>
                  <a:lnTo>
                    <a:pt x="0" y="0"/>
                  </a:lnTo>
                  <a:lnTo>
                    <a:pt x="0" y="4850892"/>
                  </a:lnTo>
                  <a:lnTo>
                    <a:pt x="3922776" y="4850892"/>
                  </a:lnTo>
                  <a:lnTo>
                    <a:pt x="3922776" y="0"/>
                  </a:lnTo>
                  <a:close/>
                </a:path>
              </a:pathLst>
            </a:custGeom>
            <a:solidFill>
              <a:srgbClr val="231F20">
                <a:alpha val="75000"/>
              </a:srgbClr>
            </a:solidFill>
          </p:spPr>
          <p:txBody>
            <a:bodyPr wrap="square" lIns="0" tIns="0" rIns="0" bIns="0" rtlCol="0"/>
            <a:lstStyle/>
            <a:p>
              <a:endParaRPr sz="2920"/>
            </a:p>
          </p:txBody>
        </p:sp>
        <p:pic>
          <p:nvPicPr>
            <p:cNvPr id="18" name="object 18"/>
            <p:cNvPicPr/>
            <p:nvPr/>
          </p:nvPicPr>
          <p:blipFill>
            <a:blip r:embed="rId3" cstate="print"/>
            <a:stretch>
              <a:fillRect/>
            </a:stretch>
          </p:blipFill>
          <p:spPr>
            <a:xfrm>
              <a:off x="6284877" y="1541538"/>
              <a:ext cx="3894820" cy="4868524"/>
            </a:xfrm>
            <a:prstGeom prst="rect">
              <a:avLst/>
            </a:prstGeom>
          </p:spPr>
        </p:pic>
      </p:grpSp>
      <p:sp>
        <p:nvSpPr>
          <p:cNvPr id="19" name="object 19"/>
          <p:cNvSpPr txBox="1"/>
          <p:nvPr/>
        </p:nvSpPr>
        <p:spPr>
          <a:xfrm>
            <a:off x="795981" y="2945288"/>
            <a:ext cx="533628" cy="1849816"/>
          </a:xfrm>
          <a:prstGeom prst="rect">
            <a:avLst/>
          </a:prstGeom>
        </p:spPr>
        <p:txBody>
          <a:bodyPr vert="horz" wrap="square" lIns="0" tIns="15445" rIns="0" bIns="0" rtlCol="0">
            <a:spAutoFit/>
          </a:bodyPr>
          <a:lstStyle/>
          <a:p>
            <a:pPr marL="15240">
              <a:spcBef>
                <a:spcPts val="120"/>
              </a:spcBef>
            </a:pPr>
            <a:r>
              <a:rPr sz="11920" spc="-2007" dirty="0">
                <a:solidFill>
                  <a:srgbClr val="16AAE2"/>
                </a:solidFill>
                <a:latin typeface="Arial" panose="020B0604020202020204"/>
                <a:cs typeface="Arial" panose="020B0604020202020204"/>
              </a:rPr>
              <a:t>“</a:t>
            </a:r>
            <a:endParaRPr sz="11920" dirty="0">
              <a:latin typeface="Arial" panose="020B0604020202020204"/>
              <a:cs typeface="Arial" panose="020B0604020202020204"/>
            </a:endParaRPr>
          </a:p>
        </p:txBody>
      </p:sp>
      <p:sp>
        <p:nvSpPr>
          <p:cNvPr id="20" name="object 20"/>
          <p:cNvSpPr txBox="1"/>
          <p:nvPr/>
        </p:nvSpPr>
        <p:spPr>
          <a:xfrm>
            <a:off x="6775223" y="5439003"/>
            <a:ext cx="533628" cy="1849816"/>
          </a:xfrm>
          <a:prstGeom prst="rect">
            <a:avLst/>
          </a:prstGeom>
        </p:spPr>
        <p:txBody>
          <a:bodyPr vert="horz" wrap="square" lIns="0" tIns="15445" rIns="0" bIns="0" rtlCol="0">
            <a:spAutoFit/>
          </a:bodyPr>
          <a:lstStyle/>
          <a:p>
            <a:pPr marL="15240">
              <a:spcBef>
                <a:spcPts val="120"/>
              </a:spcBef>
            </a:pPr>
            <a:r>
              <a:rPr sz="11920" spc="-2007" dirty="0">
                <a:solidFill>
                  <a:srgbClr val="16AAE2"/>
                </a:solidFill>
                <a:latin typeface="Arial" panose="020B0604020202020204"/>
                <a:cs typeface="Arial" panose="020B0604020202020204"/>
              </a:rPr>
              <a:t>”</a:t>
            </a:r>
            <a:endParaRPr sz="11920" dirty="0">
              <a:latin typeface="Arial" panose="020B0604020202020204"/>
              <a:cs typeface="Arial" panose="020B0604020202020204"/>
            </a:endParaRPr>
          </a:p>
        </p:txBody>
      </p:sp>
      <p:sp>
        <p:nvSpPr>
          <p:cNvPr id="21" name="object 21"/>
          <p:cNvSpPr txBox="1"/>
          <p:nvPr/>
        </p:nvSpPr>
        <p:spPr>
          <a:xfrm>
            <a:off x="1709070" y="3285460"/>
            <a:ext cx="4970307" cy="3076947"/>
          </a:xfrm>
          <a:prstGeom prst="rect">
            <a:avLst/>
          </a:prstGeom>
        </p:spPr>
        <p:txBody>
          <a:bodyPr vert="horz" wrap="square" lIns="0" tIns="15445" rIns="0" bIns="0" rtlCol="0">
            <a:spAutoFit/>
          </a:bodyPr>
          <a:lstStyle/>
          <a:p>
            <a:pPr marL="15240" marR="6350">
              <a:lnSpc>
                <a:spcPct val="119000"/>
              </a:lnSpc>
              <a:spcBef>
                <a:spcPts val="120"/>
              </a:spcBef>
            </a:pPr>
            <a:r>
              <a:rPr sz="3405" i="1" dirty="0">
                <a:latin typeface="Arial" panose="020B0604020202020204"/>
                <a:cs typeface="Arial" panose="020B0604020202020204"/>
              </a:rPr>
              <a:t>Ingatlah</a:t>
            </a:r>
            <a:r>
              <a:rPr sz="3405" i="1" spc="279" dirty="0">
                <a:latin typeface="Arial" panose="020B0604020202020204"/>
                <a:cs typeface="Arial" panose="020B0604020202020204"/>
              </a:rPr>
              <a:t> </a:t>
            </a:r>
            <a:r>
              <a:rPr sz="3405" i="1" dirty="0">
                <a:latin typeface="Arial" panose="020B0604020202020204"/>
                <a:cs typeface="Arial" panose="020B0604020202020204"/>
              </a:rPr>
              <a:t>bahwa:</a:t>
            </a:r>
            <a:r>
              <a:rPr sz="3405" i="1" spc="286" dirty="0">
                <a:latin typeface="Arial" panose="020B0604020202020204"/>
                <a:cs typeface="Arial" panose="020B0604020202020204"/>
              </a:rPr>
              <a:t> </a:t>
            </a:r>
            <a:r>
              <a:rPr sz="3405" i="1" dirty="0">
                <a:latin typeface="Arial" panose="020B0604020202020204"/>
                <a:cs typeface="Arial" panose="020B0604020202020204"/>
              </a:rPr>
              <a:t>Kechilafan</a:t>
            </a:r>
            <a:r>
              <a:rPr sz="3405" i="1" spc="286" dirty="0">
                <a:latin typeface="Arial" panose="020B0604020202020204"/>
                <a:cs typeface="Arial" panose="020B0604020202020204"/>
              </a:rPr>
              <a:t> </a:t>
            </a:r>
            <a:r>
              <a:rPr sz="3405" i="1" dirty="0">
                <a:latin typeface="Arial" panose="020B0604020202020204"/>
                <a:cs typeface="Arial" panose="020B0604020202020204"/>
              </a:rPr>
              <a:t>Satu</a:t>
            </a:r>
            <a:r>
              <a:rPr sz="3405" i="1" spc="286" dirty="0">
                <a:latin typeface="Arial" panose="020B0604020202020204"/>
                <a:cs typeface="Arial" panose="020B0604020202020204"/>
              </a:rPr>
              <a:t> </a:t>
            </a:r>
            <a:r>
              <a:rPr sz="3405" i="1" spc="-12" dirty="0">
                <a:latin typeface="Arial" panose="020B0604020202020204"/>
                <a:cs typeface="Arial" panose="020B0604020202020204"/>
              </a:rPr>
              <a:t>Orang </a:t>
            </a:r>
            <a:r>
              <a:rPr sz="3405" i="1" dirty="0">
                <a:latin typeface="Arial" panose="020B0604020202020204"/>
                <a:cs typeface="Arial" panose="020B0604020202020204"/>
              </a:rPr>
              <a:t>Sahaja</a:t>
            </a:r>
            <a:r>
              <a:rPr sz="3405" i="1" spc="261" dirty="0">
                <a:latin typeface="Arial" panose="020B0604020202020204"/>
                <a:cs typeface="Arial" panose="020B0604020202020204"/>
              </a:rPr>
              <a:t> </a:t>
            </a:r>
            <a:r>
              <a:rPr sz="3405" i="1" dirty="0">
                <a:latin typeface="Arial" panose="020B0604020202020204"/>
                <a:cs typeface="Arial" panose="020B0604020202020204"/>
              </a:rPr>
              <a:t>Tjukup</a:t>
            </a:r>
            <a:r>
              <a:rPr sz="3405" i="1" spc="261" dirty="0">
                <a:latin typeface="Arial" panose="020B0604020202020204"/>
                <a:cs typeface="Arial" panose="020B0604020202020204"/>
              </a:rPr>
              <a:t> </a:t>
            </a:r>
            <a:r>
              <a:rPr sz="3405" i="1" dirty="0" err="1">
                <a:latin typeface="Arial" panose="020B0604020202020204"/>
                <a:cs typeface="Arial" panose="020B0604020202020204"/>
              </a:rPr>
              <a:t>Sudah</a:t>
            </a:r>
            <a:r>
              <a:rPr sz="3405" i="1" spc="261" dirty="0">
                <a:latin typeface="Arial" panose="020B0604020202020204"/>
                <a:cs typeface="Arial" panose="020B0604020202020204"/>
              </a:rPr>
              <a:t> </a:t>
            </a:r>
            <a:r>
              <a:rPr sz="3405" i="1" spc="-12" dirty="0" err="1">
                <a:latin typeface="Arial" panose="020B0604020202020204"/>
                <a:cs typeface="Arial" panose="020B0604020202020204"/>
              </a:rPr>
              <a:t>Menjebabkan</a:t>
            </a:r>
            <a:r>
              <a:rPr lang="en-US" sz="3405" i="1" spc="-12" dirty="0">
                <a:latin typeface="Arial" panose="020B0604020202020204"/>
                <a:cs typeface="Arial" panose="020B0604020202020204"/>
              </a:rPr>
              <a:t> </a:t>
            </a:r>
            <a:r>
              <a:rPr lang="en-ID" sz="3405" i="1" dirty="0" err="1">
                <a:latin typeface="Arial" panose="020B0604020202020204"/>
                <a:cs typeface="Arial" panose="020B0604020202020204"/>
              </a:rPr>
              <a:t>Keruntuhan</a:t>
            </a:r>
            <a:r>
              <a:rPr lang="en-ID" sz="3405" i="1" spc="365" dirty="0">
                <a:latin typeface="Arial" panose="020B0604020202020204"/>
                <a:cs typeface="Arial" panose="020B0604020202020204"/>
              </a:rPr>
              <a:t> </a:t>
            </a:r>
            <a:r>
              <a:rPr lang="en-ID" sz="3405" i="1" spc="-12" dirty="0">
                <a:latin typeface="Arial" panose="020B0604020202020204"/>
                <a:cs typeface="Arial" panose="020B0604020202020204"/>
              </a:rPr>
              <a:t>Negara</a:t>
            </a:r>
            <a:endParaRPr lang="en-ID" sz="3405" dirty="0">
              <a:latin typeface="Arial" panose="020B0604020202020204"/>
              <a:cs typeface="Arial" panose="020B0604020202020204"/>
            </a:endParaRPr>
          </a:p>
        </p:txBody>
      </p:sp>
      <p:sp>
        <p:nvSpPr>
          <p:cNvPr id="23" name="object 23"/>
          <p:cNvSpPr txBox="1"/>
          <p:nvPr/>
        </p:nvSpPr>
        <p:spPr>
          <a:xfrm>
            <a:off x="1708572" y="6509930"/>
            <a:ext cx="1640273" cy="201919"/>
          </a:xfrm>
          <a:prstGeom prst="rect">
            <a:avLst/>
          </a:prstGeom>
        </p:spPr>
        <p:txBody>
          <a:bodyPr vert="horz" wrap="square" lIns="0" tIns="14673" rIns="0" bIns="0" rtlCol="0">
            <a:spAutoFit/>
          </a:bodyPr>
          <a:lstStyle/>
          <a:p>
            <a:pPr marL="15240">
              <a:spcBef>
                <a:spcPts val="115"/>
              </a:spcBef>
            </a:pPr>
            <a:r>
              <a:rPr sz="1215" spc="-61" dirty="0">
                <a:solidFill>
                  <a:srgbClr val="231F20"/>
                </a:solidFill>
                <a:latin typeface="Lucida Sans Unicode" panose="020B0602030504020204"/>
                <a:cs typeface="Lucida Sans Unicode" panose="020B0602030504020204"/>
              </a:rPr>
              <a:t>dr.</a:t>
            </a:r>
            <a:r>
              <a:rPr sz="1215" spc="-36" dirty="0">
                <a:solidFill>
                  <a:srgbClr val="231F20"/>
                </a:solidFill>
                <a:latin typeface="Lucida Sans Unicode" panose="020B0602030504020204"/>
                <a:cs typeface="Lucida Sans Unicode" panose="020B0602030504020204"/>
              </a:rPr>
              <a:t> </a:t>
            </a:r>
            <a:r>
              <a:rPr sz="1215" spc="-30" dirty="0">
                <a:solidFill>
                  <a:srgbClr val="231F20"/>
                </a:solidFill>
                <a:latin typeface="Lucida Sans Unicode" panose="020B0602030504020204"/>
                <a:cs typeface="Lucida Sans Unicode" panose="020B0602030504020204"/>
              </a:rPr>
              <a:t>Roebiono</a:t>
            </a:r>
            <a:r>
              <a:rPr sz="1215" spc="-43" dirty="0">
                <a:solidFill>
                  <a:srgbClr val="231F20"/>
                </a:solidFill>
                <a:latin typeface="Lucida Sans Unicode" panose="020B0602030504020204"/>
                <a:cs typeface="Lucida Sans Unicode" panose="020B0602030504020204"/>
              </a:rPr>
              <a:t> </a:t>
            </a:r>
            <a:r>
              <a:rPr sz="1215" spc="-24" dirty="0">
                <a:solidFill>
                  <a:srgbClr val="231F20"/>
                </a:solidFill>
                <a:latin typeface="Lucida Sans Unicode" panose="020B0602030504020204"/>
                <a:cs typeface="Lucida Sans Unicode" panose="020B0602030504020204"/>
              </a:rPr>
              <a:t>Kertopati</a:t>
            </a:r>
            <a:endParaRPr sz="1215" dirty="0">
              <a:latin typeface="Lucida Sans Unicode" panose="020B0602030504020204"/>
              <a:cs typeface="Lucida Sans Unicode" panose="020B0602030504020204"/>
            </a:endParaRPr>
          </a:p>
        </p:txBody>
      </p:sp>
      <p:sp>
        <p:nvSpPr>
          <p:cNvPr id="24" name="object 24"/>
          <p:cNvSpPr txBox="1"/>
          <p:nvPr/>
        </p:nvSpPr>
        <p:spPr>
          <a:xfrm>
            <a:off x="1708573" y="6735211"/>
            <a:ext cx="2751550" cy="201919"/>
          </a:xfrm>
          <a:prstGeom prst="rect">
            <a:avLst/>
          </a:prstGeom>
        </p:spPr>
        <p:txBody>
          <a:bodyPr vert="horz" wrap="square" lIns="0" tIns="14673" rIns="0" bIns="0" rtlCol="0">
            <a:spAutoFit/>
          </a:bodyPr>
          <a:lstStyle/>
          <a:p>
            <a:pPr marL="15240">
              <a:spcBef>
                <a:spcPts val="115"/>
              </a:spcBef>
            </a:pPr>
            <a:r>
              <a:rPr sz="1215" dirty="0">
                <a:solidFill>
                  <a:srgbClr val="231F20"/>
                </a:solidFill>
                <a:latin typeface="Lucida Sans Unicode" panose="020B0602030504020204"/>
                <a:cs typeface="Lucida Sans Unicode" panose="020B0602030504020204"/>
              </a:rPr>
              <a:t>Bapak</a:t>
            </a:r>
            <a:r>
              <a:rPr sz="1215" spc="-12" dirty="0">
                <a:solidFill>
                  <a:srgbClr val="231F20"/>
                </a:solidFill>
                <a:latin typeface="Lucida Sans Unicode" panose="020B0602030504020204"/>
                <a:cs typeface="Lucida Sans Unicode" panose="020B0602030504020204"/>
              </a:rPr>
              <a:t> Persandian</a:t>
            </a:r>
            <a:r>
              <a:rPr sz="1215" spc="-6" dirty="0">
                <a:solidFill>
                  <a:srgbClr val="231F20"/>
                </a:solidFill>
                <a:latin typeface="Lucida Sans Unicode" panose="020B0602030504020204"/>
                <a:cs typeface="Lucida Sans Unicode" panose="020B0602030504020204"/>
              </a:rPr>
              <a:t> </a:t>
            </a:r>
            <a:r>
              <a:rPr sz="1215" spc="-24" dirty="0">
                <a:solidFill>
                  <a:srgbClr val="231F20"/>
                </a:solidFill>
                <a:latin typeface="Lucida Sans Unicode" panose="020B0602030504020204"/>
                <a:cs typeface="Lucida Sans Unicode" panose="020B0602030504020204"/>
              </a:rPr>
              <a:t>Republik</a:t>
            </a:r>
            <a:r>
              <a:rPr sz="1215" spc="-6" dirty="0">
                <a:solidFill>
                  <a:srgbClr val="231F20"/>
                </a:solidFill>
                <a:latin typeface="Lucida Sans Unicode" panose="020B0602030504020204"/>
                <a:cs typeface="Lucida Sans Unicode" panose="020B0602030504020204"/>
              </a:rPr>
              <a:t> </a:t>
            </a:r>
            <a:r>
              <a:rPr sz="1215" spc="-24" dirty="0">
                <a:solidFill>
                  <a:srgbClr val="231F20"/>
                </a:solidFill>
                <a:latin typeface="Lucida Sans Unicode" panose="020B0602030504020204"/>
                <a:cs typeface="Lucida Sans Unicode" panose="020B0602030504020204"/>
              </a:rPr>
              <a:t>Indonesia</a:t>
            </a:r>
            <a:endParaRPr sz="1215" dirty="0">
              <a:latin typeface="Lucida Sans Unicode" panose="020B0602030504020204"/>
              <a:cs typeface="Lucida Sans Unicode" panose="020B0602030504020204"/>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pic>
        <p:nvPicPr>
          <p:cNvPr id="1287" name="Google Shape;1287;p39"/>
          <p:cNvPicPr preferRelativeResize="0">
            <a:picLocks noGrp="1"/>
          </p:cNvPicPr>
          <p:nvPr>
            <p:ph type="pic" idx="2"/>
          </p:nvPr>
        </p:nvPicPr>
        <p:blipFill rotWithShape="1">
          <a:blip r:embed="rId3">
            <a:alphaModFix/>
          </a:blip>
          <a:srcRect/>
          <a:stretch/>
        </p:blipFill>
        <p:spPr>
          <a:xfrm>
            <a:off x="-9351" y="1219200"/>
            <a:ext cx="13004800" cy="7315200"/>
          </a:xfrm>
          <a:prstGeom prst="rect">
            <a:avLst/>
          </a:prstGeom>
        </p:spPr>
      </p:pic>
      <p:sp>
        <p:nvSpPr>
          <p:cNvPr id="1288" name="Google Shape;1288;p39"/>
          <p:cNvSpPr txBox="1">
            <a:spLocks noGrp="1"/>
          </p:cNvSpPr>
          <p:nvPr>
            <p:ph type="title"/>
          </p:nvPr>
        </p:nvSpPr>
        <p:spPr>
          <a:xfrm>
            <a:off x="1024000" y="6959004"/>
            <a:ext cx="10956800" cy="814507"/>
          </a:xfrm>
          <a:prstGeom prst="rect">
            <a:avLst/>
          </a:prstGeom>
          <a:solidFill>
            <a:schemeClr val="lt1"/>
          </a:solidFill>
        </p:spPr>
        <p:txBody>
          <a:bodyPr spcFirstLastPara="1" wrap="square" lIns="130027" tIns="130027" rIns="130027" bIns="130027" anchor="t" anchorCtr="0">
            <a:noAutofit/>
          </a:bodyPr>
          <a:lstStyle/>
          <a:p>
            <a:r>
              <a:rPr lang="en-ID" dirty="0">
                <a:solidFill>
                  <a:schemeClr val="tx2"/>
                </a:solidFill>
              </a:rPr>
              <a:t>SEC*RITY</a:t>
            </a:r>
            <a:r>
              <a:rPr lang="en-ID" dirty="0">
                <a:solidFill>
                  <a:schemeClr val="dk1"/>
                </a:solidFill>
              </a:rPr>
              <a:t> IS NOT COMPLETE WITHOUT </a:t>
            </a:r>
            <a:r>
              <a:rPr lang="en-ID" dirty="0">
                <a:solidFill>
                  <a:schemeClr val="accent3">
                    <a:lumMod val="75000"/>
                  </a:schemeClr>
                </a:solidFill>
              </a:rPr>
              <a:t>U</a:t>
            </a:r>
            <a:endParaRPr dirty="0">
              <a:solidFill>
                <a:schemeClr val="accent3">
                  <a:lumMod val="75000"/>
                </a:schemeClr>
              </a:solidFill>
            </a:endParaRPr>
          </a:p>
        </p:txBody>
      </p:sp>
      <p:grpSp>
        <p:nvGrpSpPr>
          <p:cNvPr id="1289" name="Google Shape;1289;p39"/>
          <p:cNvGrpSpPr/>
          <p:nvPr/>
        </p:nvGrpSpPr>
        <p:grpSpPr>
          <a:xfrm>
            <a:off x="344382" y="1477020"/>
            <a:ext cx="1478113" cy="1339038"/>
            <a:chOff x="7443684" y="123535"/>
            <a:chExt cx="968230" cy="877130"/>
          </a:xfrm>
        </p:grpSpPr>
        <p:sp>
          <p:nvSpPr>
            <p:cNvPr id="1290" name="Google Shape;1290;p39"/>
            <p:cNvSpPr/>
            <p:nvPr/>
          </p:nvSpPr>
          <p:spPr>
            <a:xfrm>
              <a:off x="8225567" y="539901"/>
              <a:ext cx="26291" cy="17747"/>
            </a:xfrm>
            <a:custGeom>
              <a:avLst/>
              <a:gdLst/>
              <a:ahLst/>
              <a:cxnLst/>
              <a:rect l="l" t="t" r="r" b="b"/>
              <a:pathLst>
                <a:path w="320" h="216" extrusionOk="0">
                  <a:moveTo>
                    <a:pt x="49" y="1"/>
                  </a:moveTo>
                  <a:cubicBezTo>
                    <a:pt x="34" y="1"/>
                    <a:pt x="20" y="8"/>
                    <a:pt x="12" y="22"/>
                  </a:cubicBezTo>
                  <a:cubicBezTo>
                    <a:pt x="1" y="42"/>
                    <a:pt x="7" y="68"/>
                    <a:pt x="28" y="81"/>
                  </a:cubicBezTo>
                  <a:lnTo>
                    <a:pt x="248" y="210"/>
                  </a:lnTo>
                  <a:cubicBezTo>
                    <a:pt x="255" y="215"/>
                    <a:pt x="263" y="216"/>
                    <a:pt x="270" y="216"/>
                  </a:cubicBezTo>
                  <a:cubicBezTo>
                    <a:pt x="284" y="216"/>
                    <a:pt x="299" y="209"/>
                    <a:pt x="307" y="194"/>
                  </a:cubicBezTo>
                  <a:cubicBezTo>
                    <a:pt x="319" y="174"/>
                    <a:pt x="312" y="148"/>
                    <a:pt x="292" y="136"/>
                  </a:cubicBezTo>
                  <a:lnTo>
                    <a:pt x="70" y="6"/>
                  </a:lnTo>
                  <a:cubicBezTo>
                    <a:pt x="64" y="3"/>
                    <a:pt x="56" y="1"/>
                    <a:pt x="49" y="1"/>
                  </a:cubicBezTo>
                  <a:close/>
                </a:path>
              </a:pathLst>
            </a:custGeom>
            <a:solidFill>
              <a:srgbClr val="3C3C3B"/>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291" name="Google Shape;1291;p39"/>
            <p:cNvSpPr/>
            <p:nvPr/>
          </p:nvSpPr>
          <p:spPr>
            <a:xfrm>
              <a:off x="8134866" y="441807"/>
              <a:ext cx="26373" cy="17829"/>
            </a:xfrm>
            <a:custGeom>
              <a:avLst/>
              <a:gdLst/>
              <a:ahLst/>
              <a:cxnLst/>
              <a:rect l="l" t="t" r="r" b="b"/>
              <a:pathLst>
                <a:path w="321" h="217" extrusionOk="0">
                  <a:moveTo>
                    <a:pt x="271" y="1"/>
                  </a:moveTo>
                  <a:cubicBezTo>
                    <a:pt x="264" y="1"/>
                    <a:pt x="256" y="3"/>
                    <a:pt x="250" y="7"/>
                  </a:cubicBezTo>
                  <a:lnTo>
                    <a:pt x="29" y="136"/>
                  </a:lnTo>
                  <a:cubicBezTo>
                    <a:pt x="8" y="148"/>
                    <a:pt x="1" y="175"/>
                    <a:pt x="13" y="195"/>
                  </a:cubicBezTo>
                  <a:cubicBezTo>
                    <a:pt x="21" y="208"/>
                    <a:pt x="36" y="216"/>
                    <a:pt x="51" y="216"/>
                  </a:cubicBezTo>
                  <a:cubicBezTo>
                    <a:pt x="57" y="216"/>
                    <a:pt x="65" y="214"/>
                    <a:pt x="72" y="211"/>
                  </a:cubicBezTo>
                  <a:lnTo>
                    <a:pt x="293" y="81"/>
                  </a:lnTo>
                  <a:cubicBezTo>
                    <a:pt x="314" y="69"/>
                    <a:pt x="321" y="43"/>
                    <a:pt x="308" y="23"/>
                  </a:cubicBezTo>
                  <a:cubicBezTo>
                    <a:pt x="300" y="9"/>
                    <a:pt x="286" y="1"/>
                    <a:pt x="271" y="1"/>
                  </a:cubicBezTo>
                  <a:close/>
                </a:path>
              </a:pathLst>
            </a:custGeom>
            <a:solidFill>
              <a:srgbClr val="3C3C3B"/>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292" name="Google Shape;1292;p39"/>
            <p:cNvSpPr/>
            <p:nvPr/>
          </p:nvSpPr>
          <p:spPr>
            <a:xfrm>
              <a:off x="7761629" y="864582"/>
              <a:ext cx="26373" cy="17664"/>
            </a:xfrm>
            <a:custGeom>
              <a:avLst/>
              <a:gdLst/>
              <a:ahLst/>
              <a:cxnLst/>
              <a:rect l="l" t="t" r="r" b="b"/>
              <a:pathLst>
                <a:path w="321" h="215" extrusionOk="0">
                  <a:moveTo>
                    <a:pt x="270" y="0"/>
                  </a:moveTo>
                  <a:cubicBezTo>
                    <a:pt x="263" y="0"/>
                    <a:pt x="256" y="2"/>
                    <a:pt x="249" y="6"/>
                  </a:cubicBezTo>
                  <a:lnTo>
                    <a:pt x="27" y="134"/>
                  </a:lnTo>
                  <a:cubicBezTo>
                    <a:pt x="7" y="145"/>
                    <a:pt x="0" y="172"/>
                    <a:pt x="12" y="193"/>
                  </a:cubicBezTo>
                  <a:cubicBezTo>
                    <a:pt x="20" y="206"/>
                    <a:pt x="34" y="214"/>
                    <a:pt x="49" y="214"/>
                  </a:cubicBezTo>
                  <a:cubicBezTo>
                    <a:pt x="57" y="214"/>
                    <a:pt x="63" y="212"/>
                    <a:pt x="70" y="208"/>
                  </a:cubicBezTo>
                  <a:lnTo>
                    <a:pt x="292" y="80"/>
                  </a:lnTo>
                  <a:cubicBezTo>
                    <a:pt x="312" y="68"/>
                    <a:pt x="320" y="42"/>
                    <a:pt x="308" y="21"/>
                  </a:cubicBezTo>
                  <a:cubicBezTo>
                    <a:pt x="300" y="8"/>
                    <a:pt x="285" y="0"/>
                    <a:pt x="270" y="0"/>
                  </a:cubicBezTo>
                  <a:close/>
                </a:path>
              </a:pathLst>
            </a:custGeom>
            <a:solidFill>
              <a:srgbClr val="3C3C3B"/>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293" name="Google Shape;1293;p39"/>
            <p:cNvSpPr/>
            <p:nvPr/>
          </p:nvSpPr>
          <p:spPr>
            <a:xfrm>
              <a:off x="8054024" y="598150"/>
              <a:ext cx="78709" cy="79120"/>
            </a:xfrm>
            <a:custGeom>
              <a:avLst/>
              <a:gdLst/>
              <a:ahLst/>
              <a:cxnLst/>
              <a:rect l="l" t="t" r="r" b="b"/>
              <a:pathLst>
                <a:path w="958" h="963" extrusionOk="0">
                  <a:moveTo>
                    <a:pt x="661" y="0"/>
                  </a:moveTo>
                  <a:lnTo>
                    <a:pt x="1" y="428"/>
                  </a:lnTo>
                  <a:lnTo>
                    <a:pt x="931" y="963"/>
                  </a:lnTo>
                  <a:lnTo>
                    <a:pt x="958" y="163"/>
                  </a:lnTo>
                  <a:lnTo>
                    <a:pt x="661" y="0"/>
                  </a:lnTo>
                  <a:close/>
                </a:path>
              </a:pathLst>
            </a:custGeom>
            <a:solidFill>
              <a:schemeClr val="accent2"/>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294" name="Google Shape;1294;p39"/>
            <p:cNvSpPr/>
            <p:nvPr/>
          </p:nvSpPr>
          <p:spPr>
            <a:xfrm>
              <a:off x="8164360" y="357762"/>
              <a:ext cx="117489" cy="133428"/>
            </a:xfrm>
            <a:custGeom>
              <a:avLst/>
              <a:gdLst/>
              <a:ahLst/>
              <a:cxnLst/>
              <a:rect l="l" t="t" r="r" b="b"/>
              <a:pathLst>
                <a:path w="1430" h="1624" extrusionOk="0">
                  <a:moveTo>
                    <a:pt x="997" y="0"/>
                  </a:moveTo>
                  <a:cubicBezTo>
                    <a:pt x="837" y="0"/>
                    <a:pt x="645" y="98"/>
                    <a:pt x="467" y="288"/>
                  </a:cubicBezTo>
                  <a:cubicBezTo>
                    <a:pt x="149" y="629"/>
                    <a:pt x="0" y="1141"/>
                    <a:pt x="136" y="1431"/>
                  </a:cubicBezTo>
                  <a:cubicBezTo>
                    <a:pt x="198" y="1560"/>
                    <a:pt x="305" y="1624"/>
                    <a:pt x="434" y="1624"/>
                  </a:cubicBezTo>
                  <a:cubicBezTo>
                    <a:pt x="593" y="1624"/>
                    <a:pt x="785" y="1526"/>
                    <a:pt x="962" y="1337"/>
                  </a:cubicBezTo>
                  <a:cubicBezTo>
                    <a:pt x="1282" y="995"/>
                    <a:pt x="1429" y="483"/>
                    <a:pt x="1293" y="193"/>
                  </a:cubicBezTo>
                  <a:cubicBezTo>
                    <a:pt x="1232" y="64"/>
                    <a:pt x="1125" y="0"/>
                    <a:pt x="997" y="0"/>
                  </a:cubicBezTo>
                  <a:close/>
                </a:path>
              </a:pathLst>
            </a:custGeom>
            <a:solidFill>
              <a:schemeClr val="accent2"/>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295" name="Google Shape;1295;p39"/>
            <p:cNvSpPr/>
            <p:nvPr/>
          </p:nvSpPr>
          <p:spPr>
            <a:xfrm>
              <a:off x="8123611" y="197722"/>
              <a:ext cx="114942" cy="68439"/>
            </a:xfrm>
            <a:custGeom>
              <a:avLst/>
              <a:gdLst/>
              <a:ahLst/>
              <a:cxnLst/>
              <a:rect l="l" t="t" r="r" b="b"/>
              <a:pathLst>
                <a:path w="1399" h="833" extrusionOk="0">
                  <a:moveTo>
                    <a:pt x="378" y="0"/>
                  </a:moveTo>
                  <a:lnTo>
                    <a:pt x="1" y="223"/>
                  </a:lnTo>
                  <a:lnTo>
                    <a:pt x="522" y="522"/>
                  </a:lnTo>
                  <a:lnTo>
                    <a:pt x="983" y="833"/>
                  </a:lnTo>
                  <a:lnTo>
                    <a:pt x="1398" y="587"/>
                  </a:lnTo>
                  <a:lnTo>
                    <a:pt x="378" y="0"/>
                  </a:lnTo>
                  <a:close/>
                </a:path>
              </a:pathLst>
            </a:custGeom>
            <a:solidFill>
              <a:schemeClr val="accent2"/>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296" name="Google Shape;1296;p39"/>
            <p:cNvSpPr/>
            <p:nvPr/>
          </p:nvSpPr>
          <p:spPr>
            <a:xfrm>
              <a:off x="7989038" y="235185"/>
              <a:ext cx="141151" cy="182067"/>
            </a:xfrm>
            <a:custGeom>
              <a:avLst/>
              <a:gdLst/>
              <a:ahLst/>
              <a:cxnLst/>
              <a:rect l="l" t="t" r="r" b="b"/>
              <a:pathLst>
                <a:path w="1718" h="2216" extrusionOk="0">
                  <a:moveTo>
                    <a:pt x="653" y="1"/>
                  </a:moveTo>
                  <a:lnTo>
                    <a:pt x="696" y="758"/>
                  </a:lnTo>
                  <a:lnTo>
                    <a:pt x="406" y="1270"/>
                  </a:lnTo>
                  <a:lnTo>
                    <a:pt x="90" y="1437"/>
                  </a:lnTo>
                  <a:lnTo>
                    <a:pt x="113" y="1450"/>
                  </a:lnTo>
                  <a:lnTo>
                    <a:pt x="0" y="1786"/>
                  </a:lnTo>
                  <a:lnTo>
                    <a:pt x="748" y="2215"/>
                  </a:lnTo>
                  <a:lnTo>
                    <a:pt x="1427" y="1855"/>
                  </a:lnTo>
                  <a:lnTo>
                    <a:pt x="1717" y="1344"/>
                  </a:lnTo>
                  <a:lnTo>
                    <a:pt x="1675" y="586"/>
                  </a:lnTo>
                  <a:lnTo>
                    <a:pt x="653" y="1"/>
                  </a:lnTo>
                  <a:close/>
                </a:path>
              </a:pathLst>
            </a:custGeom>
            <a:solidFill>
              <a:schemeClr val="accent2"/>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297" name="Google Shape;1297;p39"/>
            <p:cNvSpPr/>
            <p:nvPr/>
          </p:nvSpPr>
          <p:spPr>
            <a:xfrm>
              <a:off x="7998076" y="586237"/>
              <a:ext cx="54554" cy="48064"/>
            </a:xfrm>
            <a:custGeom>
              <a:avLst/>
              <a:gdLst/>
              <a:ahLst/>
              <a:cxnLst/>
              <a:rect l="l" t="t" r="r" b="b"/>
              <a:pathLst>
                <a:path w="664" h="585" extrusionOk="0">
                  <a:moveTo>
                    <a:pt x="207" y="1"/>
                  </a:moveTo>
                  <a:lnTo>
                    <a:pt x="1" y="204"/>
                  </a:lnTo>
                  <a:lnTo>
                    <a:pt x="664" y="584"/>
                  </a:lnTo>
                  <a:lnTo>
                    <a:pt x="457" y="144"/>
                  </a:lnTo>
                  <a:lnTo>
                    <a:pt x="207" y="1"/>
                  </a:lnTo>
                  <a:close/>
                </a:path>
              </a:pathLst>
            </a:custGeom>
            <a:solidFill>
              <a:schemeClr val="accent2"/>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298" name="Google Shape;1298;p39"/>
            <p:cNvSpPr/>
            <p:nvPr/>
          </p:nvSpPr>
          <p:spPr>
            <a:xfrm>
              <a:off x="8015000" y="518212"/>
              <a:ext cx="61620" cy="79860"/>
            </a:xfrm>
            <a:custGeom>
              <a:avLst/>
              <a:gdLst/>
              <a:ahLst/>
              <a:cxnLst/>
              <a:rect l="l" t="t" r="r" b="b"/>
              <a:pathLst>
                <a:path w="750" h="972" extrusionOk="0">
                  <a:moveTo>
                    <a:pt x="484" y="0"/>
                  </a:moveTo>
                  <a:lnTo>
                    <a:pt x="484" y="351"/>
                  </a:lnTo>
                  <a:lnTo>
                    <a:pt x="1" y="829"/>
                  </a:lnTo>
                  <a:lnTo>
                    <a:pt x="251" y="972"/>
                  </a:lnTo>
                  <a:lnTo>
                    <a:pt x="749" y="152"/>
                  </a:lnTo>
                  <a:lnTo>
                    <a:pt x="484" y="0"/>
                  </a:lnTo>
                  <a:close/>
                </a:path>
              </a:pathLst>
            </a:custGeom>
            <a:solidFill>
              <a:schemeClr val="accent2"/>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299" name="Google Shape;1299;p39"/>
            <p:cNvSpPr/>
            <p:nvPr/>
          </p:nvSpPr>
          <p:spPr>
            <a:xfrm>
              <a:off x="8054681" y="481982"/>
              <a:ext cx="21937" cy="48803"/>
            </a:xfrm>
            <a:custGeom>
              <a:avLst/>
              <a:gdLst/>
              <a:ahLst/>
              <a:cxnLst/>
              <a:rect l="l" t="t" r="r" b="b"/>
              <a:pathLst>
                <a:path w="267" h="594" extrusionOk="0">
                  <a:moveTo>
                    <a:pt x="1" y="1"/>
                  </a:moveTo>
                  <a:lnTo>
                    <a:pt x="1" y="441"/>
                  </a:lnTo>
                  <a:lnTo>
                    <a:pt x="266" y="593"/>
                  </a:lnTo>
                  <a:lnTo>
                    <a:pt x="266" y="593"/>
                  </a:lnTo>
                  <a:lnTo>
                    <a:pt x="262" y="116"/>
                  </a:lnTo>
                  <a:lnTo>
                    <a:pt x="1" y="1"/>
                  </a:lnTo>
                  <a:close/>
                </a:path>
              </a:pathLst>
            </a:custGeom>
            <a:solidFill>
              <a:schemeClr val="accent2"/>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00" name="Google Shape;1300;p39"/>
            <p:cNvSpPr/>
            <p:nvPr/>
          </p:nvSpPr>
          <p:spPr>
            <a:xfrm>
              <a:off x="8042687" y="192464"/>
              <a:ext cx="123815" cy="90951"/>
            </a:xfrm>
            <a:custGeom>
              <a:avLst/>
              <a:gdLst/>
              <a:ahLst/>
              <a:cxnLst/>
              <a:rect l="l" t="t" r="r" b="b"/>
              <a:pathLst>
                <a:path w="1507" h="1107" extrusionOk="0">
                  <a:moveTo>
                    <a:pt x="486" y="0"/>
                  </a:moveTo>
                  <a:lnTo>
                    <a:pt x="0" y="521"/>
                  </a:lnTo>
                  <a:lnTo>
                    <a:pt x="1022" y="1106"/>
                  </a:lnTo>
                  <a:lnTo>
                    <a:pt x="1507" y="586"/>
                  </a:lnTo>
                  <a:lnTo>
                    <a:pt x="986" y="287"/>
                  </a:lnTo>
                  <a:lnTo>
                    <a:pt x="486" y="0"/>
                  </a:lnTo>
                  <a:close/>
                </a:path>
              </a:pathLst>
            </a:custGeom>
            <a:solidFill>
              <a:schemeClr val="accent2"/>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01" name="Google Shape;1301;p39"/>
            <p:cNvSpPr/>
            <p:nvPr/>
          </p:nvSpPr>
          <p:spPr>
            <a:xfrm>
              <a:off x="8154584" y="123535"/>
              <a:ext cx="239003" cy="127348"/>
            </a:xfrm>
            <a:custGeom>
              <a:avLst/>
              <a:gdLst/>
              <a:ahLst/>
              <a:cxnLst/>
              <a:rect l="l" t="t" r="r" b="b"/>
              <a:pathLst>
                <a:path w="2909" h="1550" extrusionOk="0">
                  <a:moveTo>
                    <a:pt x="940" y="0"/>
                  </a:moveTo>
                  <a:lnTo>
                    <a:pt x="450" y="57"/>
                  </a:lnTo>
                  <a:lnTo>
                    <a:pt x="1" y="903"/>
                  </a:lnTo>
                  <a:lnTo>
                    <a:pt x="1021" y="1489"/>
                  </a:lnTo>
                  <a:lnTo>
                    <a:pt x="1470" y="642"/>
                  </a:lnTo>
                  <a:lnTo>
                    <a:pt x="1960" y="587"/>
                  </a:lnTo>
                  <a:lnTo>
                    <a:pt x="1960" y="587"/>
                  </a:lnTo>
                  <a:lnTo>
                    <a:pt x="1933" y="1385"/>
                  </a:lnTo>
                  <a:lnTo>
                    <a:pt x="2230" y="1550"/>
                  </a:lnTo>
                  <a:lnTo>
                    <a:pt x="2908" y="1110"/>
                  </a:lnTo>
                  <a:lnTo>
                    <a:pt x="1888" y="523"/>
                  </a:lnTo>
                  <a:lnTo>
                    <a:pt x="1876" y="538"/>
                  </a:lnTo>
                  <a:cubicBezTo>
                    <a:pt x="1870" y="534"/>
                    <a:pt x="940" y="0"/>
                    <a:pt x="940" y="0"/>
                  </a:cubicBezTo>
                  <a:close/>
                </a:path>
              </a:pathLst>
            </a:custGeom>
            <a:solidFill>
              <a:schemeClr val="accent2"/>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02" name="Google Shape;1302;p39"/>
            <p:cNvSpPr/>
            <p:nvPr/>
          </p:nvSpPr>
          <p:spPr>
            <a:xfrm>
              <a:off x="7693357" y="474587"/>
              <a:ext cx="42888" cy="45270"/>
            </a:xfrm>
            <a:custGeom>
              <a:avLst/>
              <a:gdLst/>
              <a:ahLst/>
              <a:cxnLst/>
              <a:rect l="l" t="t" r="r" b="b"/>
              <a:pathLst>
                <a:path w="522" h="551" extrusionOk="0">
                  <a:moveTo>
                    <a:pt x="522" y="1"/>
                  </a:moveTo>
                  <a:cubicBezTo>
                    <a:pt x="519" y="1"/>
                    <a:pt x="0" y="550"/>
                    <a:pt x="0" y="550"/>
                  </a:cubicBezTo>
                  <a:lnTo>
                    <a:pt x="522" y="1"/>
                  </a:lnTo>
                  <a:cubicBezTo>
                    <a:pt x="522" y="1"/>
                    <a:pt x="522" y="1"/>
                    <a:pt x="522" y="1"/>
                  </a:cubicBezTo>
                  <a:close/>
                </a:path>
              </a:pathLst>
            </a:custGeom>
            <a:solidFill>
              <a:srgbClr val="008D36"/>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03" name="Google Shape;1303;p39"/>
            <p:cNvSpPr/>
            <p:nvPr/>
          </p:nvSpPr>
          <p:spPr>
            <a:xfrm>
              <a:off x="7720880" y="574982"/>
              <a:ext cx="140083" cy="180916"/>
            </a:xfrm>
            <a:custGeom>
              <a:avLst/>
              <a:gdLst/>
              <a:ahLst/>
              <a:cxnLst/>
              <a:rect l="l" t="t" r="r" b="b"/>
              <a:pathLst>
                <a:path w="1705" h="2202" extrusionOk="0">
                  <a:moveTo>
                    <a:pt x="1233" y="1"/>
                  </a:moveTo>
                  <a:cubicBezTo>
                    <a:pt x="1118" y="1"/>
                    <a:pt x="989" y="38"/>
                    <a:pt x="852" y="118"/>
                  </a:cubicBezTo>
                  <a:cubicBezTo>
                    <a:pt x="789" y="154"/>
                    <a:pt x="728" y="198"/>
                    <a:pt x="669" y="247"/>
                  </a:cubicBezTo>
                  <a:cubicBezTo>
                    <a:pt x="345" y="515"/>
                    <a:pt x="92" y="955"/>
                    <a:pt x="21" y="1370"/>
                  </a:cubicBezTo>
                  <a:cubicBezTo>
                    <a:pt x="8" y="1445"/>
                    <a:pt x="1" y="1521"/>
                    <a:pt x="1" y="1593"/>
                  </a:cubicBezTo>
                  <a:cubicBezTo>
                    <a:pt x="1" y="1978"/>
                    <a:pt x="192" y="2202"/>
                    <a:pt x="472" y="2202"/>
                  </a:cubicBezTo>
                  <a:cubicBezTo>
                    <a:pt x="586" y="2202"/>
                    <a:pt x="715" y="2164"/>
                    <a:pt x="852" y="2085"/>
                  </a:cubicBezTo>
                  <a:cubicBezTo>
                    <a:pt x="1323" y="1813"/>
                    <a:pt x="1705" y="1152"/>
                    <a:pt x="1705" y="610"/>
                  </a:cubicBezTo>
                  <a:cubicBezTo>
                    <a:pt x="1705" y="224"/>
                    <a:pt x="1513" y="1"/>
                    <a:pt x="1233" y="1"/>
                  </a:cubicBezTo>
                  <a:close/>
                </a:path>
              </a:pathLst>
            </a:custGeom>
            <a:solidFill>
              <a:schemeClr val="accent5"/>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04" name="Google Shape;1304;p39"/>
            <p:cNvSpPr/>
            <p:nvPr/>
          </p:nvSpPr>
          <p:spPr>
            <a:xfrm>
              <a:off x="7443684" y="605626"/>
              <a:ext cx="172372" cy="178287"/>
            </a:xfrm>
            <a:custGeom>
              <a:avLst/>
              <a:gdLst/>
              <a:ahLst/>
              <a:cxnLst/>
              <a:rect l="l" t="t" r="r" b="b"/>
              <a:pathLst>
                <a:path w="2098" h="2170" extrusionOk="0">
                  <a:moveTo>
                    <a:pt x="1082" y="0"/>
                  </a:moveTo>
                  <a:lnTo>
                    <a:pt x="867" y="727"/>
                  </a:lnTo>
                  <a:lnTo>
                    <a:pt x="0" y="1583"/>
                  </a:lnTo>
                  <a:lnTo>
                    <a:pt x="1015" y="2169"/>
                  </a:lnTo>
                  <a:lnTo>
                    <a:pt x="1882" y="1312"/>
                  </a:lnTo>
                  <a:lnTo>
                    <a:pt x="2098" y="587"/>
                  </a:lnTo>
                  <a:lnTo>
                    <a:pt x="1082" y="0"/>
                  </a:lnTo>
                  <a:close/>
                </a:path>
              </a:pathLst>
            </a:custGeom>
            <a:solidFill>
              <a:schemeClr val="accent5"/>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05" name="Google Shape;1305;p39"/>
            <p:cNvSpPr/>
            <p:nvPr/>
          </p:nvSpPr>
          <p:spPr>
            <a:xfrm>
              <a:off x="7500125" y="545570"/>
              <a:ext cx="115928" cy="108287"/>
            </a:xfrm>
            <a:custGeom>
              <a:avLst/>
              <a:gdLst/>
              <a:ahLst/>
              <a:cxnLst/>
              <a:rect l="l" t="t" r="r" b="b"/>
              <a:pathLst>
                <a:path w="1411" h="1318" extrusionOk="0">
                  <a:moveTo>
                    <a:pt x="0" y="0"/>
                  </a:moveTo>
                  <a:lnTo>
                    <a:pt x="395" y="731"/>
                  </a:lnTo>
                  <a:lnTo>
                    <a:pt x="1411" y="1318"/>
                  </a:lnTo>
                  <a:lnTo>
                    <a:pt x="1016" y="586"/>
                  </a:lnTo>
                  <a:lnTo>
                    <a:pt x="0" y="0"/>
                  </a:lnTo>
                  <a:close/>
                </a:path>
              </a:pathLst>
            </a:custGeom>
            <a:solidFill>
              <a:schemeClr val="accent5"/>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06" name="Google Shape;1306;p39"/>
            <p:cNvSpPr/>
            <p:nvPr/>
          </p:nvSpPr>
          <p:spPr>
            <a:xfrm>
              <a:off x="7443684" y="735679"/>
              <a:ext cx="172372" cy="240975"/>
            </a:xfrm>
            <a:custGeom>
              <a:avLst/>
              <a:gdLst/>
              <a:ahLst/>
              <a:cxnLst/>
              <a:rect l="l" t="t" r="r" b="b"/>
              <a:pathLst>
                <a:path w="2098" h="2933" extrusionOk="0">
                  <a:moveTo>
                    <a:pt x="0" y="0"/>
                  </a:moveTo>
                  <a:lnTo>
                    <a:pt x="0" y="826"/>
                  </a:lnTo>
                  <a:lnTo>
                    <a:pt x="1001" y="1405"/>
                  </a:lnTo>
                  <a:lnTo>
                    <a:pt x="687" y="2346"/>
                  </a:lnTo>
                  <a:lnTo>
                    <a:pt x="1194" y="2639"/>
                  </a:lnTo>
                  <a:lnTo>
                    <a:pt x="1703" y="2933"/>
                  </a:lnTo>
                  <a:lnTo>
                    <a:pt x="2098" y="1745"/>
                  </a:lnTo>
                  <a:lnTo>
                    <a:pt x="1409" y="1347"/>
                  </a:lnTo>
                  <a:lnTo>
                    <a:pt x="1015" y="1413"/>
                  </a:lnTo>
                  <a:lnTo>
                    <a:pt x="1015" y="586"/>
                  </a:lnTo>
                  <a:lnTo>
                    <a:pt x="0" y="0"/>
                  </a:lnTo>
                  <a:close/>
                </a:path>
              </a:pathLst>
            </a:custGeom>
            <a:solidFill>
              <a:schemeClr val="accent5"/>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07" name="Google Shape;1307;p39"/>
            <p:cNvSpPr/>
            <p:nvPr/>
          </p:nvSpPr>
          <p:spPr>
            <a:xfrm>
              <a:off x="7679309" y="919380"/>
              <a:ext cx="82324" cy="67700"/>
            </a:xfrm>
            <a:custGeom>
              <a:avLst/>
              <a:gdLst/>
              <a:ahLst/>
              <a:cxnLst/>
              <a:rect l="l" t="t" r="r" b="b"/>
              <a:pathLst>
                <a:path w="1002" h="824" extrusionOk="0">
                  <a:moveTo>
                    <a:pt x="693" y="1"/>
                  </a:moveTo>
                  <a:lnTo>
                    <a:pt x="171" y="53"/>
                  </a:lnTo>
                  <a:lnTo>
                    <a:pt x="0" y="246"/>
                  </a:lnTo>
                  <a:lnTo>
                    <a:pt x="1001" y="824"/>
                  </a:lnTo>
                  <a:lnTo>
                    <a:pt x="693" y="1"/>
                  </a:lnTo>
                  <a:close/>
                </a:path>
              </a:pathLst>
            </a:custGeom>
            <a:solidFill>
              <a:schemeClr val="accent5"/>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08" name="Google Shape;1308;p39"/>
            <p:cNvSpPr/>
            <p:nvPr/>
          </p:nvSpPr>
          <p:spPr>
            <a:xfrm>
              <a:off x="7500125" y="329582"/>
              <a:ext cx="261515" cy="264144"/>
            </a:xfrm>
            <a:custGeom>
              <a:avLst/>
              <a:gdLst/>
              <a:ahLst/>
              <a:cxnLst/>
              <a:rect l="l" t="t" r="r" b="b"/>
              <a:pathLst>
                <a:path w="3183" h="3215" extrusionOk="0">
                  <a:moveTo>
                    <a:pt x="2167" y="0"/>
                  </a:moveTo>
                  <a:lnTo>
                    <a:pt x="1859" y="1175"/>
                  </a:lnTo>
                  <a:lnTo>
                    <a:pt x="1338" y="1729"/>
                  </a:lnTo>
                  <a:lnTo>
                    <a:pt x="507" y="1752"/>
                  </a:lnTo>
                  <a:lnTo>
                    <a:pt x="0" y="2629"/>
                  </a:lnTo>
                  <a:lnTo>
                    <a:pt x="1016" y="3215"/>
                  </a:lnTo>
                  <a:lnTo>
                    <a:pt x="1521" y="2339"/>
                  </a:lnTo>
                  <a:lnTo>
                    <a:pt x="2352" y="2315"/>
                  </a:lnTo>
                  <a:lnTo>
                    <a:pt x="2875" y="1761"/>
                  </a:lnTo>
                  <a:lnTo>
                    <a:pt x="2877" y="1750"/>
                  </a:lnTo>
                  <a:lnTo>
                    <a:pt x="3182" y="587"/>
                  </a:lnTo>
                  <a:lnTo>
                    <a:pt x="2167" y="0"/>
                  </a:lnTo>
                  <a:close/>
                </a:path>
              </a:pathLst>
            </a:custGeom>
            <a:solidFill>
              <a:schemeClr val="accent5"/>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09" name="Google Shape;1309;p39"/>
            <p:cNvSpPr/>
            <p:nvPr/>
          </p:nvSpPr>
          <p:spPr>
            <a:xfrm>
              <a:off x="7678076" y="282096"/>
              <a:ext cx="278687" cy="129402"/>
            </a:xfrm>
            <a:custGeom>
              <a:avLst/>
              <a:gdLst/>
              <a:ahLst/>
              <a:cxnLst/>
              <a:rect l="l" t="t" r="r" b="b"/>
              <a:pathLst>
                <a:path w="3392" h="1575" extrusionOk="0">
                  <a:moveTo>
                    <a:pt x="2377" y="0"/>
                  </a:moveTo>
                  <a:lnTo>
                    <a:pt x="1717" y="744"/>
                  </a:lnTo>
                  <a:lnTo>
                    <a:pt x="716" y="165"/>
                  </a:lnTo>
                  <a:lnTo>
                    <a:pt x="1" y="578"/>
                  </a:lnTo>
                  <a:lnTo>
                    <a:pt x="1016" y="1165"/>
                  </a:lnTo>
                  <a:lnTo>
                    <a:pt x="1731" y="752"/>
                  </a:lnTo>
                  <a:lnTo>
                    <a:pt x="1871" y="1125"/>
                  </a:lnTo>
                  <a:lnTo>
                    <a:pt x="2040" y="1575"/>
                  </a:lnTo>
                  <a:lnTo>
                    <a:pt x="2560" y="1523"/>
                  </a:lnTo>
                  <a:lnTo>
                    <a:pt x="3391" y="587"/>
                  </a:lnTo>
                  <a:lnTo>
                    <a:pt x="2377" y="0"/>
                  </a:lnTo>
                  <a:close/>
                </a:path>
              </a:pathLst>
            </a:custGeom>
            <a:solidFill>
              <a:schemeClr val="accent5"/>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10" name="Google Shape;1310;p39"/>
            <p:cNvSpPr/>
            <p:nvPr/>
          </p:nvSpPr>
          <p:spPr>
            <a:xfrm>
              <a:off x="7965788" y="436549"/>
              <a:ext cx="84378" cy="54554"/>
            </a:xfrm>
            <a:custGeom>
              <a:avLst/>
              <a:gdLst/>
              <a:ahLst/>
              <a:cxnLst/>
              <a:rect l="l" t="t" r="r" b="b"/>
              <a:pathLst>
                <a:path w="1027" h="664" extrusionOk="0">
                  <a:moveTo>
                    <a:pt x="63" y="1"/>
                  </a:moveTo>
                  <a:lnTo>
                    <a:pt x="1" y="187"/>
                  </a:lnTo>
                  <a:lnTo>
                    <a:pt x="216" y="663"/>
                  </a:lnTo>
                  <a:lnTo>
                    <a:pt x="1026" y="528"/>
                  </a:lnTo>
                  <a:lnTo>
                    <a:pt x="835" y="443"/>
                  </a:lnTo>
                  <a:lnTo>
                    <a:pt x="63" y="1"/>
                  </a:lnTo>
                  <a:close/>
                </a:path>
              </a:pathLst>
            </a:custGeom>
            <a:solidFill>
              <a:schemeClr val="accent5"/>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11" name="Google Shape;1311;p39"/>
            <p:cNvSpPr/>
            <p:nvPr/>
          </p:nvSpPr>
          <p:spPr>
            <a:xfrm>
              <a:off x="7970882" y="381916"/>
              <a:ext cx="79613" cy="91115"/>
            </a:xfrm>
            <a:custGeom>
              <a:avLst/>
              <a:gdLst/>
              <a:ahLst/>
              <a:cxnLst/>
              <a:rect l="l" t="t" r="r" b="b"/>
              <a:pathLst>
                <a:path w="969" h="1109" extrusionOk="0">
                  <a:moveTo>
                    <a:pt x="221" y="0"/>
                  </a:moveTo>
                  <a:lnTo>
                    <a:pt x="20" y="606"/>
                  </a:lnTo>
                  <a:lnTo>
                    <a:pt x="1" y="666"/>
                  </a:lnTo>
                  <a:lnTo>
                    <a:pt x="773" y="1108"/>
                  </a:lnTo>
                  <a:lnTo>
                    <a:pt x="969" y="429"/>
                  </a:lnTo>
                  <a:lnTo>
                    <a:pt x="221" y="0"/>
                  </a:lnTo>
                  <a:close/>
                </a:path>
              </a:pathLst>
            </a:custGeom>
            <a:solidFill>
              <a:schemeClr val="accent2"/>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12" name="Google Shape;1312;p39"/>
            <p:cNvSpPr/>
            <p:nvPr/>
          </p:nvSpPr>
          <p:spPr>
            <a:xfrm>
              <a:off x="7526991" y="330322"/>
              <a:ext cx="527796" cy="670343"/>
            </a:xfrm>
            <a:custGeom>
              <a:avLst/>
              <a:gdLst/>
              <a:ahLst/>
              <a:cxnLst/>
              <a:rect l="l" t="t" r="r" b="b"/>
              <a:pathLst>
                <a:path w="6424" h="8159" extrusionOk="0">
                  <a:moveTo>
                    <a:pt x="3592" y="2978"/>
                  </a:moveTo>
                  <a:cubicBezTo>
                    <a:pt x="3872" y="2978"/>
                    <a:pt x="4065" y="3201"/>
                    <a:pt x="4065" y="3587"/>
                  </a:cubicBezTo>
                  <a:cubicBezTo>
                    <a:pt x="4065" y="4130"/>
                    <a:pt x="3683" y="4791"/>
                    <a:pt x="3212" y="5063"/>
                  </a:cubicBezTo>
                  <a:cubicBezTo>
                    <a:pt x="3076" y="5142"/>
                    <a:pt x="2947" y="5179"/>
                    <a:pt x="2832" y="5179"/>
                  </a:cubicBezTo>
                  <a:cubicBezTo>
                    <a:pt x="2553" y="5179"/>
                    <a:pt x="2361" y="4957"/>
                    <a:pt x="2361" y="4571"/>
                  </a:cubicBezTo>
                  <a:cubicBezTo>
                    <a:pt x="2361" y="4499"/>
                    <a:pt x="2368" y="4423"/>
                    <a:pt x="2381" y="4348"/>
                  </a:cubicBezTo>
                  <a:cubicBezTo>
                    <a:pt x="2452" y="3933"/>
                    <a:pt x="2707" y="3493"/>
                    <a:pt x="3029" y="3224"/>
                  </a:cubicBezTo>
                  <a:cubicBezTo>
                    <a:pt x="3088" y="3176"/>
                    <a:pt x="3149" y="3132"/>
                    <a:pt x="3212" y="3095"/>
                  </a:cubicBezTo>
                  <a:cubicBezTo>
                    <a:pt x="3349" y="3016"/>
                    <a:pt x="3478" y="2978"/>
                    <a:pt x="3592" y="2978"/>
                  </a:cubicBezTo>
                  <a:close/>
                  <a:moveTo>
                    <a:pt x="5230" y="0"/>
                  </a:moveTo>
                  <a:lnTo>
                    <a:pt x="4399" y="936"/>
                  </a:lnTo>
                  <a:lnTo>
                    <a:pt x="3879" y="988"/>
                  </a:lnTo>
                  <a:lnTo>
                    <a:pt x="3710" y="538"/>
                  </a:lnTo>
                  <a:lnTo>
                    <a:pt x="3570" y="165"/>
                  </a:lnTo>
                  <a:lnTo>
                    <a:pt x="2855" y="578"/>
                  </a:lnTo>
                  <a:lnTo>
                    <a:pt x="2550" y="1741"/>
                  </a:lnTo>
                  <a:lnTo>
                    <a:pt x="2548" y="1752"/>
                  </a:lnTo>
                  <a:cubicBezTo>
                    <a:pt x="2547" y="1757"/>
                    <a:pt x="2025" y="2306"/>
                    <a:pt x="2025" y="2306"/>
                  </a:cubicBezTo>
                  <a:lnTo>
                    <a:pt x="1194" y="2330"/>
                  </a:lnTo>
                  <a:lnTo>
                    <a:pt x="689" y="3206"/>
                  </a:lnTo>
                  <a:lnTo>
                    <a:pt x="1084" y="3938"/>
                  </a:lnTo>
                  <a:lnTo>
                    <a:pt x="868" y="4664"/>
                  </a:lnTo>
                  <a:lnTo>
                    <a:pt x="1" y="5520"/>
                  </a:lnTo>
                  <a:lnTo>
                    <a:pt x="1" y="6347"/>
                  </a:lnTo>
                  <a:lnTo>
                    <a:pt x="395" y="6281"/>
                  </a:lnTo>
                  <a:lnTo>
                    <a:pt x="1084" y="6679"/>
                  </a:lnTo>
                  <a:lnTo>
                    <a:pt x="689" y="7867"/>
                  </a:lnTo>
                  <a:lnTo>
                    <a:pt x="1194" y="8158"/>
                  </a:lnTo>
                  <a:lnTo>
                    <a:pt x="1854" y="7416"/>
                  </a:lnTo>
                  <a:lnTo>
                    <a:pt x="2025" y="7223"/>
                  </a:lnTo>
                  <a:lnTo>
                    <a:pt x="2547" y="7171"/>
                  </a:lnTo>
                  <a:lnTo>
                    <a:pt x="2855" y="7994"/>
                  </a:lnTo>
                  <a:lnTo>
                    <a:pt x="3570" y="7581"/>
                  </a:lnTo>
                  <a:lnTo>
                    <a:pt x="3879" y="6402"/>
                  </a:lnTo>
                  <a:lnTo>
                    <a:pt x="4399" y="5852"/>
                  </a:lnTo>
                  <a:lnTo>
                    <a:pt x="5230" y="5829"/>
                  </a:lnTo>
                  <a:lnTo>
                    <a:pt x="5737" y="4953"/>
                  </a:lnTo>
                  <a:lnTo>
                    <a:pt x="5342" y="4221"/>
                  </a:lnTo>
                  <a:lnTo>
                    <a:pt x="5557" y="3494"/>
                  </a:lnTo>
                  <a:lnTo>
                    <a:pt x="5735" y="3319"/>
                  </a:lnTo>
                  <a:lnTo>
                    <a:pt x="5941" y="3116"/>
                  </a:lnTo>
                  <a:lnTo>
                    <a:pt x="6424" y="2638"/>
                  </a:lnTo>
                  <a:lnTo>
                    <a:pt x="6424" y="2287"/>
                  </a:lnTo>
                  <a:lnTo>
                    <a:pt x="6424" y="1847"/>
                  </a:lnTo>
                  <a:lnTo>
                    <a:pt x="6367" y="1821"/>
                  </a:lnTo>
                  <a:lnTo>
                    <a:pt x="5557" y="1956"/>
                  </a:lnTo>
                  <a:lnTo>
                    <a:pt x="5342" y="1480"/>
                  </a:lnTo>
                  <a:lnTo>
                    <a:pt x="5404" y="1294"/>
                  </a:lnTo>
                  <a:lnTo>
                    <a:pt x="5423" y="1234"/>
                  </a:lnTo>
                  <a:lnTo>
                    <a:pt x="5624" y="628"/>
                  </a:lnTo>
                  <a:lnTo>
                    <a:pt x="5737" y="292"/>
                  </a:lnTo>
                  <a:lnTo>
                    <a:pt x="5714" y="278"/>
                  </a:lnTo>
                  <a:lnTo>
                    <a:pt x="5230" y="0"/>
                  </a:lnTo>
                  <a:close/>
                </a:path>
              </a:pathLst>
            </a:custGeom>
            <a:solidFill>
              <a:schemeClr val="accent6"/>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sp>
          <p:nvSpPr>
            <p:cNvPr id="1313" name="Google Shape;1313;p39"/>
            <p:cNvSpPr/>
            <p:nvPr/>
          </p:nvSpPr>
          <p:spPr>
            <a:xfrm>
              <a:off x="8034307" y="171760"/>
              <a:ext cx="377607" cy="505530"/>
            </a:xfrm>
            <a:custGeom>
              <a:avLst/>
              <a:gdLst/>
              <a:ahLst/>
              <a:cxnLst/>
              <a:rect l="l" t="t" r="r" b="b"/>
              <a:pathLst>
                <a:path w="4596" h="6153" extrusionOk="0">
                  <a:moveTo>
                    <a:pt x="2580" y="2264"/>
                  </a:moveTo>
                  <a:cubicBezTo>
                    <a:pt x="2708" y="2264"/>
                    <a:pt x="2815" y="2328"/>
                    <a:pt x="2876" y="2457"/>
                  </a:cubicBezTo>
                  <a:cubicBezTo>
                    <a:pt x="3012" y="2747"/>
                    <a:pt x="2865" y="3259"/>
                    <a:pt x="2545" y="3601"/>
                  </a:cubicBezTo>
                  <a:cubicBezTo>
                    <a:pt x="2368" y="3790"/>
                    <a:pt x="2176" y="3888"/>
                    <a:pt x="2017" y="3888"/>
                  </a:cubicBezTo>
                  <a:cubicBezTo>
                    <a:pt x="1888" y="3888"/>
                    <a:pt x="1781" y="3824"/>
                    <a:pt x="1720" y="3695"/>
                  </a:cubicBezTo>
                  <a:cubicBezTo>
                    <a:pt x="1583" y="3405"/>
                    <a:pt x="1732" y="2893"/>
                    <a:pt x="2050" y="2552"/>
                  </a:cubicBezTo>
                  <a:cubicBezTo>
                    <a:pt x="2228" y="2362"/>
                    <a:pt x="2420" y="2264"/>
                    <a:pt x="2580" y="2264"/>
                  </a:cubicBezTo>
                  <a:close/>
                  <a:moveTo>
                    <a:pt x="3424" y="0"/>
                  </a:moveTo>
                  <a:lnTo>
                    <a:pt x="2934" y="55"/>
                  </a:lnTo>
                  <a:lnTo>
                    <a:pt x="2485" y="903"/>
                  </a:lnTo>
                  <a:lnTo>
                    <a:pt x="2070" y="1149"/>
                  </a:lnTo>
                  <a:lnTo>
                    <a:pt x="1609" y="838"/>
                  </a:lnTo>
                  <a:lnTo>
                    <a:pt x="1124" y="1358"/>
                  </a:lnTo>
                  <a:lnTo>
                    <a:pt x="1166" y="2116"/>
                  </a:lnTo>
                  <a:lnTo>
                    <a:pt x="876" y="2627"/>
                  </a:lnTo>
                  <a:lnTo>
                    <a:pt x="197" y="2987"/>
                  </a:lnTo>
                  <a:lnTo>
                    <a:pt x="1" y="3666"/>
                  </a:lnTo>
                  <a:lnTo>
                    <a:pt x="192" y="3751"/>
                  </a:lnTo>
                  <a:lnTo>
                    <a:pt x="249" y="3777"/>
                  </a:lnTo>
                  <a:lnTo>
                    <a:pt x="510" y="3892"/>
                  </a:lnTo>
                  <a:lnTo>
                    <a:pt x="514" y="4369"/>
                  </a:lnTo>
                  <a:lnTo>
                    <a:pt x="16" y="5189"/>
                  </a:lnTo>
                  <a:lnTo>
                    <a:pt x="223" y="5629"/>
                  </a:lnTo>
                  <a:lnTo>
                    <a:pt x="241" y="5618"/>
                  </a:lnTo>
                  <a:lnTo>
                    <a:pt x="901" y="5190"/>
                  </a:lnTo>
                  <a:lnTo>
                    <a:pt x="1198" y="5353"/>
                  </a:lnTo>
                  <a:lnTo>
                    <a:pt x="1171" y="6153"/>
                  </a:lnTo>
                  <a:lnTo>
                    <a:pt x="1661" y="6097"/>
                  </a:lnTo>
                  <a:lnTo>
                    <a:pt x="2110" y="5250"/>
                  </a:lnTo>
                  <a:lnTo>
                    <a:pt x="2527" y="5004"/>
                  </a:lnTo>
                  <a:lnTo>
                    <a:pt x="2987" y="5314"/>
                  </a:lnTo>
                  <a:lnTo>
                    <a:pt x="3473" y="4794"/>
                  </a:lnTo>
                  <a:lnTo>
                    <a:pt x="3430" y="4036"/>
                  </a:lnTo>
                  <a:lnTo>
                    <a:pt x="3720" y="3525"/>
                  </a:lnTo>
                  <a:lnTo>
                    <a:pt x="4399" y="3164"/>
                  </a:lnTo>
                  <a:lnTo>
                    <a:pt x="4595" y="2485"/>
                  </a:lnTo>
                  <a:lnTo>
                    <a:pt x="4086" y="2260"/>
                  </a:lnTo>
                  <a:lnTo>
                    <a:pt x="4085" y="2192"/>
                  </a:lnTo>
                  <a:lnTo>
                    <a:pt x="4082" y="1783"/>
                  </a:lnTo>
                  <a:lnTo>
                    <a:pt x="4581" y="963"/>
                  </a:lnTo>
                  <a:lnTo>
                    <a:pt x="4372" y="523"/>
                  </a:lnTo>
                  <a:lnTo>
                    <a:pt x="3696" y="963"/>
                  </a:lnTo>
                  <a:lnTo>
                    <a:pt x="3398" y="798"/>
                  </a:lnTo>
                  <a:lnTo>
                    <a:pt x="3424" y="0"/>
                  </a:lnTo>
                  <a:close/>
                </a:path>
              </a:pathLst>
            </a:custGeom>
            <a:solidFill>
              <a:schemeClr val="accent3"/>
            </a:solidFill>
            <a:ln>
              <a:noFill/>
            </a:ln>
          </p:spPr>
          <p:txBody>
            <a:bodyPr spcFirstLastPara="1" wrap="square" lIns="130027" tIns="130027" rIns="130027" bIns="130027" anchor="ctr" anchorCtr="0">
              <a:noAutofit/>
            </a:bodyPr>
            <a:lstStyle/>
            <a:p>
              <a:pPr algn="l" defTabSz="1300460" hangingPunct="1">
                <a:buClr>
                  <a:srgbClr val="000000"/>
                </a:buClr>
                <a:defRPr/>
              </a:pPr>
              <a:endParaRPr sz="1991" b="0">
                <a:latin typeface="Arial"/>
                <a:cs typeface="Arial"/>
                <a:sym typeface="Arial"/>
              </a:endParaRPr>
            </a:p>
          </p:txBody>
        </p:sp>
      </p:grpSp>
    </p:spTree>
    <p:extLst>
      <p:ext uri="{BB962C8B-B14F-4D97-AF65-F5344CB8AC3E}">
        <p14:creationId xmlns:p14="http://schemas.microsoft.com/office/powerpoint/2010/main" val="2205271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rima kasih"/>
          <p:cNvSpPr txBox="1">
            <a:spLocks noGrp="1"/>
          </p:cNvSpPr>
          <p:nvPr>
            <p:ph type="title"/>
          </p:nvPr>
        </p:nvSpPr>
        <p:spPr>
          <a:prstGeom prst="rect">
            <a:avLst/>
          </a:prstGeom>
        </p:spPr>
        <p:txBody>
          <a:bodyPr/>
          <a:lstStyle/>
          <a:p>
            <a:r>
              <a:rPr dirty="0" err="1"/>
              <a:t>Terima</a:t>
            </a:r>
            <a:r>
              <a:rPr dirty="0"/>
              <a:t> </a:t>
            </a:r>
            <a:r>
              <a:rPr dirty="0" err="1"/>
              <a:t>kasih</a:t>
            </a:r>
            <a:endParaRPr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4"/>
          <p:cNvSpPr txBox="1">
            <a:spLocks noGrp="1"/>
          </p:cNvSpPr>
          <p:nvPr/>
        </p:nvSpPr>
        <p:spPr>
          <a:xfrm>
            <a:off x="1072878" y="583988"/>
            <a:ext cx="7063588" cy="628377"/>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endParaRPr sz="4000" b="0" dirty="0">
              <a:latin typeface="Rockwell" panose="02060603020205020403" pitchFamily="18" charset="77"/>
              <a:cs typeface="Calibri" panose="020F0502020204030204"/>
            </a:endParaRPr>
          </a:p>
        </p:txBody>
      </p:sp>
      <p:sp>
        <p:nvSpPr>
          <p:cNvPr id="3" name="Title 1">
            <a:extLst>
              <a:ext uri="{FF2B5EF4-FFF2-40B4-BE49-F238E27FC236}">
                <a16:creationId xmlns:a16="http://schemas.microsoft.com/office/drawing/2014/main" id="{008B527B-0A49-68BB-46F8-1EE087AC2919}"/>
              </a:ext>
            </a:extLst>
          </p:cNvPr>
          <p:cNvSpPr txBox="1">
            <a:spLocks/>
          </p:cNvSpPr>
          <p:nvPr/>
        </p:nvSpPr>
        <p:spPr>
          <a:xfrm>
            <a:off x="945685" y="378970"/>
            <a:ext cx="8100727" cy="716122"/>
          </a:xfrm>
          <a:prstGeom prst="rect">
            <a:avLst/>
          </a:prstGeom>
        </p:spPr>
        <p:txBody>
          <a:bodyPr>
            <a:no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hangingPunct="1"/>
            <a:r>
              <a:rPr lang="en-US" sz="3200" kern="1200" dirty="0" err="1">
                <a:solidFill>
                  <a:schemeClr val="tx1"/>
                </a:solidFill>
                <a:latin typeface="Rockwell" panose="02060603020205020403" pitchFamily="18" charset="77"/>
                <a:cs typeface="Tahoma" panose="020B0604030504040204" pitchFamily="34" charset="0"/>
              </a:rPr>
              <a:t>Kewajiban</a:t>
            </a:r>
            <a:r>
              <a:rPr lang="en-US" sz="3200" kern="1200" dirty="0">
                <a:solidFill>
                  <a:schemeClr val="tx1"/>
                </a:solidFill>
                <a:latin typeface="Rockwell" panose="02060603020205020403" pitchFamily="18" charset="77"/>
                <a:cs typeface="Tahoma" panose="020B0604030504040204" pitchFamily="34" charset="0"/>
              </a:rPr>
              <a:t> </a:t>
            </a:r>
            <a:r>
              <a:rPr lang="en-US" sz="3200" kern="1200" dirty="0" err="1">
                <a:solidFill>
                  <a:schemeClr val="tx1"/>
                </a:solidFill>
                <a:latin typeface="Rockwell" panose="02060603020205020403" pitchFamily="18" charset="77"/>
                <a:cs typeface="Tahoma" panose="020B0604030504040204" pitchFamily="34" charset="0"/>
              </a:rPr>
              <a:t>Penerapan</a:t>
            </a:r>
            <a:r>
              <a:rPr lang="en-US" sz="3200" kern="1200" dirty="0">
                <a:solidFill>
                  <a:schemeClr val="tx1"/>
                </a:solidFill>
                <a:latin typeface="Rockwell" panose="02060603020205020403" pitchFamily="18" charset="77"/>
                <a:cs typeface="Tahoma" panose="020B0604030504040204" pitchFamily="34" charset="0"/>
              </a:rPr>
              <a:t> Cybersecurity </a:t>
            </a:r>
            <a:r>
              <a:rPr lang="en-US" sz="3200" kern="1200" dirty="0" err="1">
                <a:solidFill>
                  <a:schemeClr val="tx1"/>
                </a:solidFill>
                <a:latin typeface="Rockwell" panose="02060603020205020403" pitchFamily="18" charset="77"/>
                <a:cs typeface="Tahoma" panose="020B0604030504040204" pitchFamily="34" charset="0"/>
              </a:rPr>
              <a:t>dari</a:t>
            </a:r>
            <a:r>
              <a:rPr lang="en-US" sz="3200" kern="1200" dirty="0">
                <a:solidFill>
                  <a:schemeClr val="tx1"/>
                </a:solidFill>
                <a:latin typeface="Rockwell" panose="02060603020205020403" pitchFamily="18" charset="77"/>
                <a:cs typeface="Tahoma" panose="020B0604030504040204" pitchFamily="34" charset="0"/>
              </a:rPr>
              <a:t> </a:t>
            </a:r>
            <a:r>
              <a:rPr lang="en-US" sz="3200" kern="1200" dirty="0" err="1">
                <a:solidFill>
                  <a:schemeClr val="tx1"/>
                </a:solidFill>
                <a:latin typeface="Rockwell" panose="02060603020205020403" pitchFamily="18" charset="77"/>
                <a:cs typeface="Tahoma" panose="020B0604030504040204" pitchFamily="34" charset="0"/>
              </a:rPr>
              <a:t>Aspek</a:t>
            </a:r>
            <a:r>
              <a:rPr lang="en-US" sz="3200" kern="1200" dirty="0">
                <a:solidFill>
                  <a:schemeClr val="tx1"/>
                </a:solidFill>
                <a:latin typeface="Rockwell" panose="02060603020205020403" pitchFamily="18" charset="77"/>
                <a:cs typeface="Tahoma" panose="020B0604030504040204" pitchFamily="34" charset="0"/>
              </a:rPr>
              <a:t> </a:t>
            </a:r>
            <a:r>
              <a:rPr lang="en-US" sz="3200" kern="1200" dirty="0" err="1">
                <a:solidFill>
                  <a:schemeClr val="tx1"/>
                </a:solidFill>
                <a:latin typeface="Rockwell" panose="02060603020205020403" pitchFamily="18" charset="77"/>
                <a:cs typeface="Tahoma" panose="020B0604030504040204" pitchFamily="34" charset="0"/>
              </a:rPr>
              <a:t>Regulasi</a:t>
            </a:r>
            <a:endParaRPr lang="en-US" sz="3200" kern="1200" dirty="0">
              <a:solidFill>
                <a:schemeClr val="tx1"/>
              </a:solidFill>
              <a:latin typeface="Rockwell" panose="02060603020205020403" pitchFamily="18" charset="77"/>
              <a:cs typeface="Tahoma" panose="020B0604030504040204" pitchFamily="34" charset="0"/>
            </a:endParaRPr>
          </a:p>
        </p:txBody>
      </p:sp>
      <p:pic>
        <p:nvPicPr>
          <p:cNvPr id="15" name="Picture 14" descr="Diagram&#10;&#10;Description automatically generated">
            <a:extLst>
              <a:ext uri="{FF2B5EF4-FFF2-40B4-BE49-F238E27FC236}">
                <a16:creationId xmlns:a16="http://schemas.microsoft.com/office/drawing/2014/main" id="{00FBC6D8-394F-8683-CC70-DFB8C1365B7C}"/>
              </a:ext>
            </a:extLst>
          </p:cNvPr>
          <p:cNvPicPr>
            <a:picLocks noChangeAspect="1"/>
          </p:cNvPicPr>
          <p:nvPr/>
        </p:nvPicPr>
        <p:blipFill>
          <a:blip r:embed="rId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338714" y="2954887"/>
            <a:ext cx="3867526" cy="2975306"/>
          </a:xfrm>
          <a:prstGeom prst="rect">
            <a:avLst/>
          </a:prstGeom>
        </p:spPr>
      </p:pic>
      <p:sp>
        <p:nvSpPr>
          <p:cNvPr id="16" name="TextBox 15">
            <a:extLst>
              <a:ext uri="{FF2B5EF4-FFF2-40B4-BE49-F238E27FC236}">
                <a16:creationId xmlns:a16="http://schemas.microsoft.com/office/drawing/2014/main" id="{5D644501-4977-89C0-5E10-A0A5B7EA7A0F}"/>
              </a:ext>
            </a:extLst>
          </p:cNvPr>
          <p:cNvSpPr txBox="1"/>
          <p:nvPr/>
        </p:nvSpPr>
        <p:spPr>
          <a:xfrm>
            <a:off x="877711" y="6846932"/>
            <a:ext cx="11249378" cy="18158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lvl="0" indent="0" algn="just" defTabSz="410751" rtl="0" eaLnBrk="1" fontAlgn="auto" latinLnBrk="0" hangingPunct="0">
              <a:lnSpc>
                <a:spcPct val="100000"/>
              </a:lnSpc>
              <a:spcBef>
                <a:spcPts val="0"/>
              </a:spcBef>
              <a:spcAft>
                <a:spcPts val="0"/>
              </a:spcAft>
              <a:buClrTx/>
              <a:buSzTx/>
              <a:buFontTx/>
              <a:buNone/>
              <a:tabLst/>
              <a:defRPr/>
            </a:pPr>
            <a:r>
              <a:rPr kumimoji="0" lang="en-US" altLang="en-ID" b="1"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mn-ea"/>
              </a:rPr>
              <a:t>“</a:t>
            </a:r>
            <a:r>
              <a:rPr kumimoji="0" lang="en-ID" b="1"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mn-ea"/>
              </a:rPr>
              <a:t>Adanya UU PDP memper</a:t>
            </a:r>
            <a:r>
              <a:rPr kumimoji="0" lang="id-ID" b="1"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mn-ea"/>
              </a:rPr>
              <a:t>tegas kepada setiap penyelenggara sistem elektronik (PSE) untuk menyelenggarakan sistemnya secara andal dan aman guna menghindari adanya pelanggaran dalam pengelolaan data pribadi.</a:t>
            </a:r>
            <a:r>
              <a:rPr kumimoji="0" lang="en-US" altLang="id-ID" b="1"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mn-ea"/>
              </a:rPr>
              <a:t>”</a:t>
            </a:r>
            <a:endParaRPr kumimoji="0" lang="id-ID" b="1"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endParaRPr>
          </a:p>
          <a:p>
            <a:pPr marL="0" marR="0" lvl="0" indent="0" algn="just" defTabSz="410751" rtl="0" eaLnBrk="1" fontAlgn="auto" latinLnBrk="0" hangingPunct="0">
              <a:lnSpc>
                <a:spcPct val="100000"/>
              </a:lnSpc>
              <a:spcBef>
                <a:spcPts val="0"/>
              </a:spcBef>
              <a:spcAft>
                <a:spcPts val="0"/>
              </a:spcAft>
              <a:buClrTx/>
              <a:buSzTx/>
              <a:buFontTx/>
              <a:buNone/>
              <a:tabLst/>
              <a:defRPr/>
            </a:pPr>
            <a:endParaRPr kumimoji="0" lang="zh-CN" altLang="en-US" sz="1400" b="1" i="1" u="none" strike="noStrike" kern="0" cap="none" spc="0" normalizeH="0" baseline="0" noProof="0" dirty="0">
              <a:ln>
                <a:noFill/>
              </a:ln>
              <a:solidFill>
                <a:srgbClr val="272F54"/>
              </a:solidFill>
              <a:effectLst/>
              <a:uLnTx/>
              <a:uFillTx/>
              <a:latin typeface="Rockwell" panose="02060603020205020403" pitchFamily="18" charset="77"/>
              <a:ea typeface="Arial" panose="020B0604020202020204" pitchFamily="34" charset="0"/>
              <a:cs typeface="Arial" panose="020B0604020202020204" pitchFamily="34" charset="0"/>
              <a:sym typeface="Helvetica Neue"/>
            </a:endParaRPr>
          </a:p>
        </p:txBody>
      </p:sp>
      <p:sp>
        <p:nvSpPr>
          <p:cNvPr id="17" name="TextBox 16">
            <a:extLst>
              <a:ext uri="{FF2B5EF4-FFF2-40B4-BE49-F238E27FC236}">
                <a16:creationId xmlns:a16="http://schemas.microsoft.com/office/drawing/2014/main" id="{59BAC167-D336-DC0F-C77C-1632D33E9B3C}"/>
              </a:ext>
            </a:extLst>
          </p:cNvPr>
          <p:cNvSpPr txBox="1"/>
          <p:nvPr/>
        </p:nvSpPr>
        <p:spPr>
          <a:xfrm>
            <a:off x="4206240" y="1883667"/>
            <a:ext cx="7920849" cy="44935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241093" marR="0" lvl="0" indent="-241093" algn="just" defTabSz="410751" rtl="0" eaLnBrk="1" fontAlgn="auto" latinLnBrk="0" hangingPunct="0">
              <a:lnSpc>
                <a:spcPct val="100000"/>
              </a:lnSpc>
              <a:spcBef>
                <a:spcPts val="0"/>
              </a:spcBef>
              <a:spcAft>
                <a:spcPts val="0"/>
              </a:spcAft>
              <a:buClrTx/>
              <a:buSzTx/>
              <a:buFont typeface="+mj-lt"/>
              <a:buAutoNum type="alphaLcPeriod"/>
              <a:tabLst/>
              <a:defRPr/>
            </a:pPr>
            <a:r>
              <a:rPr kumimoji="0" lang="id-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rPr>
              <a:t>UU PDP Pasal 16 ayat (2e), “pemrosesan data pribadi dilakukan dengan </a:t>
            </a:r>
            <a:r>
              <a:rPr kumimoji="0" lang="id-ID" sz="2200" b="1"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rPr>
              <a:t>melindungi keamanan data pribadi dari pengaksesan yang tidak sah, pengungkapan yang tidak sah, pengubahan yang tidak sah, penyalahgunaan, perusakan dan/atau penghilangan data pribadi</a:t>
            </a:r>
            <a:r>
              <a:rPr kumimoji="0" lang="id-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rPr>
              <a:t>.”</a:t>
            </a:r>
          </a:p>
          <a:p>
            <a:pPr marL="241093" marR="0" lvl="0" indent="-241093" algn="just" defTabSz="410751" rtl="0" eaLnBrk="1" fontAlgn="auto" latinLnBrk="0" hangingPunct="0">
              <a:lnSpc>
                <a:spcPct val="100000"/>
              </a:lnSpc>
              <a:spcBef>
                <a:spcPts val="0"/>
              </a:spcBef>
              <a:spcAft>
                <a:spcPts val="0"/>
              </a:spcAft>
              <a:buClrTx/>
              <a:buSzTx/>
              <a:buFont typeface="+mj-lt"/>
              <a:buAutoNum type="alphaLcPeriod"/>
              <a:tabLst/>
              <a:defRPr/>
            </a:pPr>
            <a:endParaRPr kumimoji="0" lang="en-ID" sz="2200" b="0" i="1" u="sng"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endParaRPr>
          </a:p>
          <a:p>
            <a:pPr marL="241093" marR="0" lvl="0" indent="-241093" algn="just" defTabSz="410751" rtl="0" eaLnBrk="1" fontAlgn="auto" latinLnBrk="0" hangingPunct="0">
              <a:lnSpc>
                <a:spcPct val="100000"/>
              </a:lnSpc>
              <a:spcBef>
                <a:spcPts val="0"/>
              </a:spcBef>
              <a:spcAft>
                <a:spcPts val="0"/>
              </a:spcAft>
              <a:buClrTx/>
              <a:buSzTx/>
              <a:buFont typeface="+mj-lt"/>
              <a:buAutoNum type="alphaLcPeriod"/>
              <a:tabLst/>
              <a:defRPr/>
            </a:pPr>
            <a:r>
              <a:rPr kumimoji="0" lang="en-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rPr>
              <a:t>UU ITE </a:t>
            </a:r>
            <a:r>
              <a:rPr kumimoji="0" lang="en-US" altLang="en-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mn-ea"/>
              </a:rPr>
              <a:t>P</a:t>
            </a:r>
            <a:r>
              <a:rPr kumimoji="0" lang="en-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mn-ea"/>
              </a:rPr>
              <a:t>asal 15 </a:t>
            </a:r>
            <a:r>
              <a:rPr kumimoji="0" lang="en-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rPr>
              <a:t>dan PP 71 tahun 2019</a:t>
            </a:r>
            <a:r>
              <a:rPr kumimoji="0" lang="en-US" altLang="en-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rPr>
              <a:t> </a:t>
            </a:r>
            <a:r>
              <a:rPr kumimoji="0" lang="en-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mn-ea"/>
              </a:rPr>
              <a:t>pasal 3</a:t>
            </a:r>
            <a:r>
              <a:rPr kumimoji="0" lang="en-US" altLang="en-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rPr>
              <a:t>, </a:t>
            </a:r>
            <a:r>
              <a:rPr kumimoji="0" lang="en-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rPr>
              <a:t>“Setiap Penyelenggara Sistem Elektronik harus menyelenggarakan Sistem Elektronik secara</a:t>
            </a:r>
            <a:r>
              <a:rPr kumimoji="0" lang="en-ID" sz="2200" b="1"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rPr>
              <a:t> andal dan aman</a:t>
            </a:r>
            <a:r>
              <a:rPr kumimoji="0" lang="en-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rPr>
              <a:t> serta bertanggung jawab terhadap beroperasinya Sistem Elektronik sebagaimana mestinya”.</a:t>
            </a:r>
          </a:p>
          <a:p>
            <a:pPr marL="241093" marR="0" lvl="0" indent="-241093" algn="just" defTabSz="410751" rtl="0" eaLnBrk="1" fontAlgn="auto" latinLnBrk="0" hangingPunct="0">
              <a:lnSpc>
                <a:spcPct val="100000"/>
              </a:lnSpc>
              <a:spcBef>
                <a:spcPts val="0"/>
              </a:spcBef>
              <a:spcAft>
                <a:spcPts val="0"/>
              </a:spcAft>
              <a:buClrTx/>
              <a:buSzTx/>
              <a:buFont typeface="+mj-lt"/>
              <a:buAutoNum type="alphaLcPeriod"/>
              <a:tabLst/>
              <a:defRPr/>
            </a:pPr>
            <a:endParaRPr kumimoji="0" lang="en-ID" sz="2200" b="0" i="1" u="none" strike="noStrike" kern="0" cap="none" spc="0" normalizeH="0" baseline="0" noProof="0" dirty="0">
              <a:ln>
                <a:noFill/>
              </a:ln>
              <a:solidFill>
                <a:srgbClr val="272F54"/>
              </a:solidFill>
              <a:effectLst/>
              <a:uLnTx/>
              <a:uFillTx/>
              <a:latin typeface="Rockwell" panose="02060603020205020403" pitchFamily="18" charset="77"/>
              <a:ea typeface="SimSun" panose="02010600030101010101" pitchFamily="2" charset="-122"/>
              <a:cs typeface="Arial" panose="020B0604020202020204" pitchFamily="34" charset="0"/>
              <a:sym typeface="Helvetica Neue"/>
            </a:endParaRPr>
          </a:p>
        </p:txBody>
      </p:sp>
    </p:spTree>
    <p:extLst>
      <p:ext uri="{BB962C8B-B14F-4D97-AF65-F5344CB8AC3E}">
        <p14:creationId xmlns:p14="http://schemas.microsoft.com/office/powerpoint/2010/main" val="173141084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4"/>
          <p:cNvSpPr txBox="1">
            <a:spLocks noGrp="1"/>
          </p:cNvSpPr>
          <p:nvPr/>
        </p:nvSpPr>
        <p:spPr>
          <a:xfrm>
            <a:off x="1072878" y="583988"/>
            <a:ext cx="7063588" cy="628377"/>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endParaRPr sz="4000" b="0" dirty="0">
              <a:latin typeface="Rockwell" panose="02060603020205020403" pitchFamily="18" charset="77"/>
              <a:cs typeface="Calibri" panose="020F0502020204030204"/>
            </a:endParaRPr>
          </a:p>
        </p:txBody>
      </p:sp>
      <p:sp>
        <p:nvSpPr>
          <p:cNvPr id="3" name="Title 1">
            <a:extLst>
              <a:ext uri="{FF2B5EF4-FFF2-40B4-BE49-F238E27FC236}">
                <a16:creationId xmlns:a16="http://schemas.microsoft.com/office/drawing/2014/main" id="{008B527B-0A49-68BB-46F8-1EE087AC2919}"/>
              </a:ext>
            </a:extLst>
          </p:cNvPr>
          <p:cNvSpPr txBox="1">
            <a:spLocks/>
          </p:cNvSpPr>
          <p:nvPr/>
        </p:nvSpPr>
        <p:spPr>
          <a:xfrm>
            <a:off x="879052" y="543794"/>
            <a:ext cx="8813457" cy="716122"/>
          </a:xfrm>
          <a:prstGeom prst="rect">
            <a:avLst/>
          </a:prstGeom>
        </p:spPr>
        <p:txBody>
          <a:bodyPr>
            <a:no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49213" marR="0" lvl="0" indent="0" defTabSz="895350" rtl="0" eaLnBrk="1" fontAlgn="base" latinLnBrk="0" hangingPunct="1">
              <a:lnSpc>
                <a:spcPct val="100000"/>
              </a:lnSpc>
              <a:spcBef>
                <a:spcPts val="0"/>
              </a:spcBef>
              <a:spcAft>
                <a:spcPct val="0"/>
              </a:spcAft>
              <a:buClr>
                <a:srgbClr val="0000FF"/>
              </a:buClr>
              <a:buSzPct val="120000"/>
              <a:buFontTx/>
              <a:buNone/>
              <a:tabLst/>
              <a:defRPr/>
            </a:pPr>
            <a:r>
              <a:rPr kumimoji="1" lang="en-US" altLang="ko-KR" sz="3200" u="none" strike="noStrike" kern="1200" cap="none" spc="0" normalizeH="0" baseline="0" noProof="0" dirty="0">
                <a:ln>
                  <a:noFill/>
                </a:ln>
                <a:solidFill>
                  <a:srgbClr val="000000"/>
                </a:solidFill>
                <a:effectLst/>
                <a:uLnTx/>
                <a:uFillTx/>
                <a:latin typeface="Rockwell" panose="02060603020205020403" pitchFamily="18" charset="77"/>
                <a:ea typeface="굴림체" pitchFamily="49" charset="-127"/>
                <a:cs typeface="Arial" panose="020B0604020202020204" pitchFamily="34" charset="0"/>
                <a:sym typeface="Helvetica Light"/>
              </a:rPr>
              <a:t>National Cybersecurity Homegrown</a:t>
            </a:r>
          </a:p>
        </p:txBody>
      </p:sp>
      <p:grpSp>
        <p:nvGrpSpPr>
          <p:cNvPr id="36" name="Group 35">
            <a:extLst>
              <a:ext uri="{FF2B5EF4-FFF2-40B4-BE49-F238E27FC236}">
                <a16:creationId xmlns:a16="http://schemas.microsoft.com/office/drawing/2014/main" id="{0204EEF3-26EF-20DC-5D05-431361F9526F}"/>
              </a:ext>
            </a:extLst>
          </p:cNvPr>
          <p:cNvGrpSpPr/>
          <p:nvPr/>
        </p:nvGrpSpPr>
        <p:grpSpPr>
          <a:xfrm>
            <a:off x="503060" y="1819689"/>
            <a:ext cx="4278240" cy="2218190"/>
            <a:chOff x="911766" y="1855665"/>
            <a:chExt cx="4278240" cy="2218190"/>
          </a:xfrm>
        </p:grpSpPr>
        <p:grpSp>
          <p:nvGrpSpPr>
            <p:cNvPr id="15" name="Group 14">
              <a:extLst>
                <a:ext uri="{FF2B5EF4-FFF2-40B4-BE49-F238E27FC236}">
                  <a16:creationId xmlns:a16="http://schemas.microsoft.com/office/drawing/2014/main" id="{C82E08E1-48FE-B088-FC1F-9766C853C7DC}"/>
                </a:ext>
              </a:extLst>
            </p:cNvPr>
            <p:cNvGrpSpPr/>
            <p:nvPr/>
          </p:nvGrpSpPr>
          <p:grpSpPr>
            <a:xfrm>
              <a:off x="911766" y="1855665"/>
              <a:ext cx="4278240" cy="593154"/>
              <a:chOff x="911766" y="1855665"/>
              <a:chExt cx="4278240" cy="593154"/>
            </a:xfrm>
          </p:grpSpPr>
          <p:sp>
            <p:nvSpPr>
              <p:cNvPr id="6" name="Google Shape;1260;p52">
                <a:extLst>
                  <a:ext uri="{FF2B5EF4-FFF2-40B4-BE49-F238E27FC236}">
                    <a16:creationId xmlns:a16="http://schemas.microsoft.com/office/drawing/2014/main" id="{21614582-8834-4A1B-1D9A-C69B77E9D0E9}"/>
                  </a:ext>
                </a:extLst>
              </p:cNvPr>
              <p:cNvSpPr/>
              <p:nvPr/>
            </p:nvSpPr>
            <p:spPr>
              <a:xfrm>
                <a:off x="911766" y="1855665"/>
                <a:ext cx="621475" cy="581927"/>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latin typeface="Rockwell" panose="02060603020205020403" pitchFamily="18" charset="77"/>
                    <a:ea typeface="Audiowide"/>
                    <a:cs typeface="Audiowide"/>
                    <a:sym typeface="Audiowide"/>
                  </a:rPr>
                  <a:t>1</a:t>
                </a:r>
                <a:endParaRPr dirty="0">
                  <a:solidFill>
                    <a:schemeClr val="tx1"/>
                  </a:solidFill>
                  <a:latin typeface="Rockwell" panose="02060603020205020403" pitchFamily="18" charset="77"/>
                </a:endParaRPr>
              </a:p>
            </p:txBody>
          </p:sp>
          <p:sp>
            <p:nvSpPr>
              <p:cNvPr id="7" name="Google Shape;1260;p52">
                <a:extLst>
                  <a:ext uri="{FF2B5EF4-FFF2-40B4-BE49-F238E27FC236}">
                    <a16:creationId xmlns:a16="http://schemas.microsoft.com/office/drawing/2014/main" id="{B4D3444B-DD9B-B420-9471-0C413E07CB2C}"/>
                  </a:ext>
                </a:extLst>
              </p:cNvPr>
              <p:cNvSpPr/>
              <p:nvPr/>
            </p:nvSpPr>
            <p:spPr>
              <a:xfrm>
                <a:off x="1589683" y="1866892"/>
                <a:ext cx="3600323" cy="581927"/>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l"/>
                <a:r>
                  <a:rPr lang="en-US" sz="1600" b="0" i="1" dirty="0">
                    <a:latin typeface="Rockwell" panose="02060603020205020403" pitchFamily="18" charset="77"/>
                  </a:rPr>
                  <a:t>Public Key Infrastructure Services &amp; Digital Identity</a:t>
                </a:r>
                <a:endParaRPr lang="en-ID" sz="1600" b="0" i="1" dirty="0">
                  <a:latin typeface="Rockwell" panose="02060603020205020403" pitchFamily="18" charset="77"/>
                </a:endParaRPr>
              </a:p>
            </p:txBody>
          </p:sp>
        </p:grpSp>
        <p:pic>
          <p:nvPicPr>
            <p:cNvPr id="33" name="Picture 32">
              <a:extLst>
                <a:ext uri="{FF2B5EF4-FFF2-40B4-BE49-F238E27FC236}">
                  <a16:creationId xmlns:a16="http://schemas.microsoft.com/office/drawing/2014/main" id="{23515234-E2FC-6B9A-90F5-6736AABDD51C}"/>
                </a:ext>
              </a:extLst>
            </p:cNvPr>
            <p:cNvPicPr>
              <a:picLocks noChangeAspect="1"/>
            </p:cNvPicPr>
            <p:nvPr/>
          </p:nvPicPr>
          <p:blipFill>
            <a:blip r:embed="rId3"/>
            <a:stretch>
              <a:fillRect/>
            </a:stretch>
          </p:blipFill>
          <p:spPr>
            <a:xfrm>
              <a:off x="1675235" y="2537399"/>
              <a:ext cx="2400535" cy="1536456"/>
            </a:xfrm>
            <a:prstGeom prst="roundRect">
              <a:avLst>
                <a:gd name="adj" fmla="val 16667"/>
              </a:avLst>
            </a:prstGeom>
            <a:ln>
              <a:noFill/>
            </a:ln>
            <a:effectLst>
              <a:outerShdw blurRad="50800" dist="38100" dir="2700000" algn="tl" rotWithShape="0">
                <a:prstClr val="black">
                  <a:alpha val="40000"/>
                </a:prstClr>
              </a:outerShdw>
            </a:effectLst>
            <a:scene3d>
              <a:camera prst="orthographicFront"/>
              <a:lightRig rig="contrasting" dir="t">
                <a:rot lat="0" lon="0" rev="4200000"/>
              </a:lightRig>
            </a:scene3d>
            <a:sp3d prstMaterial="plastic">
              <a:bevelT w="381000" h="114300"/>
              <a:contourClr>
                <a:srgbClr val="969696"/>
              </a:contourClr>
            </a:sp3d>
          </p:spPr>
        </p:pic>
      </p:grpSp>
      <p:grpSp>
        <p:nvGrpSpPr>
          <p:cNvPr id="35" name="Group 34">
            <a:extLst>
              <a:ext uri="{FF2B5EF4-FFF2-40B4-BE49-F238E27FC236}">
                <a16:creationId xmlns:a16="http://schemas.microsoft.com/office/drawing/2014/main" id="{606C90E3-E061-E63A-6333-F85DD0C973B2}"/>
              </a:ext>
            </a:extLst>
          </p:cNvPr>
          <p:cNvGrpSpPr/>
          <p:nvPr/>
        </p:nvGrpSpPr>
        <p:grpSpPr>
          <a:xfrm>
            <a:off x="5151662" y="1819689"/>
            <a:ext cx="3071840" cy="2444062"/>
            <a:chOff x="829428" y="4623367"/>
            <a:chExt cx="3071840" cy="2444062"/>
          </a:xfrm>
        </p:grpSpPr>
        <p:grpSp>
          <p:nvGrpSpPr>
            <p:cNvPr id="14" name="Group 13">
              <a:extLst>
                <a:ext uri="{FF2B5EF4-FFF2-40B4-BE49-F238E27FC236}">
                  <a16:creationId xmlns:a16="http://schemas.microsoft.com/office/drawing/2014/main" id="{F14B23BD-6B4E-2A44-A363-525968DEA648}"/>
                </a:ext>
              </a:extLst>
            </p:cNvPr>
            <p:cNvGrpSpPr/>
            <p:nvPr/>
          </p:nvGrpSpPr>
          <p:grpSpPr>
            <a:xfrm>
              <a:off x="829428" y="4623367"/>
              <a:ext cx="3071840" cy="586256"/>
              <a:chOff x="829428" y="3431054"/>
              <a:chExt cx="3071840" cy="586256"/>
            </a:xfrm>
          </p:grpSpPr>
          <p:sp>
            <p:nvSpPr>
              <p:cNvPr id="9" name="Google Shape;1260;p52">
                <a:extLst>
                  <a:ext uri="{FF2B5EF4-FFF2-40B4-BE49-F238E27FC236}">
                    <a16:creationId xmlns:a16="http://schemas.microsoft.com/office/drawing/2014/main" id="{550B17AC-13B5-BEA3-3C9F-F88FB6A1F9B1}"/>
                  </a:ext>
                </a:extLst>
              </p:cNvPr>
              <p:cNvSpPr/>
              <p:nvPr/>
            </p:nvSpPr>
            <p:spPr>
              <a:xfrm>
                <a:off x="829428" y="3431054"/>
                <a:ext cx="621475" cy="586256"/>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tx1"/>
                    </a:solidFill>
                    <a:latin typeface="Rockwell" panose="02060603020205020403" pitchFamily="18" charset="77"/>
                    <a:sym typeface="Audiowide"/>
                  </a:rPr>
                  <a:t>2</a:t>
                </a:r>
                <a:endParaRPr sz="2800" dirty="0">
                  <a:solidFill>
                    <a:schemeClr val="tx1"/>
                  </a:solidFill>
                  <a:latin typeface="Rockwell" panose="02060603020205020403" pitchFamily="18" charset="77"/>
                </a:endParaRPr>
              </a:p>
            </p:txBody>
          </p:sp>
          <p:sp>
            <p:nvSpPr>
              <p:cNvPr id="10" name="Google Shape;1260;p52">
                <a:extLst>
                  <a:ext uri="{FF2B5EF4-FFF2-40B4-BE49-F238E27FC236}">
                    <a16:creationId xmlns:a16="http://schemas.microsoft.com/office/drawing/2014/main" id="{E6582066-7E06-1106-7932-C29A2EDBA86A}"/>
                  </a:ext>
                </a:extLst>
              </p:cNvPr>
              <p:cNvSpPr/>
              <p:nvPr/>
            </p:nvSpPr>
            <p:spPr>
              <a:xfrm>
                <a:off x="1500732" y="3435383"/>
                <a:ext cx="2400536" cy="581927"/>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l"/>
                <a:r>
                  <a:rPr lang="en-US" sz="1800" b="0" i="1" dirty="0">
                    <a:latin typeface="Rockwell" panose="02060603020205020403" pitchFamily="18" charset="77"/>
                  </a:rPr>
                  <a:t>Penetration Testing</a:t>
                </a:r>
                <a:endParaRPr lang="en-ID" sz="1800" b="0" i="1" dirty="0">
                  <a:latin typeface="Rockwell" panose="02060603020205020403" pitchFamily="18" charset="77"/>
                </a:endParaRPr>
              </a:p>
            </p:txBody>
          </p:sp>
        </p:grpSp>
        <p:pic>
          <p:nvPicPr>
            <p:cNvPr id="34" name="Picture 33">
              <a:extLst>
                <a:ext uri="{FF2B5EF4-FFF2-40B4-BE49-F238E27FC236}">
                  <a16:creationId xmlns:a16="http://schemas.microsoft.com/office/drawing/2014/main" id="{623DA052-E849-1117-EBD6-0B8C70D57862}"/>
                </a:ext>
              </a:extLst>
            </p:cNvPr>
            <p:cNvPicPr>
              <a:picLocks noChangeAspect="1"/>
            </p:cNvPicPr>
            <p:nvPr/>
          </p:nvPicPr>
          <p:blipFill>
            <a:blip r:embed="rId4"/>
            <a:stretch>
              <a:fillRect/>
            </a:stretch>
          </p:blipFill>
          <p:spPr>
            <a:xfrm>
              <a:off x="1721425" y="5327754"/>
              <a:ext cx="1816144" cy="1739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38" name="Group 37">
            <a:extLst>
              <a:ext uri="{FF2B5EF4-FFF2-40B4-BE49-F238E27FC236}">
                <a16:creationId xmlns:a16="http://schemas.microsoft.com/office/drawing/2014/main" id="{DF68B51A-EA45-3D59-E2F1-1F3C77974AFD}"/>
              </a:ext>
            </a:extLst>
          </p:cNvPr>
          <p:cNvGrpSpPr/>
          <p:nvPr/>
        </p:nvGrpSpPr>
        <p:grpSpPr>
          <a:xfrm>
            <a:off x="8638206" y="1835044"/>
            <a:ext cx="3863534" cy="1434607"/>
            <a:chOff x="545349" y="7165028"/>
            <a:chExt cx="3863534" cy="1434607"/>
          </a:xfrm>
        </p:grpSpPr>
        <p:grpSp>
          <p:nvGrpSpPr>
            <p:cNvPr id="13" name="Group 12">
              <a:extLst>
                <a:ext uri="{FF2B5EF4-FFF2-40B4-BE49-F238E27FC236}">
                  <a16:creationId xmlns:a16="http://schemas.microsoft.com/office/drawing/2014/main" id="{5A556078-8596-2C2A-6D68-E63F17973C92}"/>
                </a:ext>
              </a:extLst>
            </p:cNvPr>
            <p:cNvGrpSpPr/>
            <p:nvPr/>
          </p:nvGrpSpPr>
          <p:grpSpPr>
            <a:xfrm>
              <a:off x="545349" y="7165028"/>
              <a:ext cx="3863534" cy="581927"/>
              <a:chOff x="595756" y="5003417"/>
              <a:chExt cx="4674876" cy="704132"/>
            </a:xfrm>
          </p:grpSpPr>
          <p:sp>
            <p:nvSpPr>
              <p:cNvPr id="11" name="Google Shape;1260;p52">
                <a:extLst>
                  <a:ext uri="{FF2B5EF4-FFF2-40B4-BE49-F238E27FC236}">
                    <a16:creationId xmlns:a16="http://schemas.microsoft.com/office/drawing/2014/main" id="{1D25BD64-0E5E-D14C-E623-EB435D11050C}"/>
                  </a:ext>
                </a:extLst>
              </p:cNvPr>
              <p:cNvSpPr/>
              <p:nvPr/>
            </p:nvSpPr>
            <p:spPr>
              <a:xfrm>
                <a:off x="595756" y="5003417"/>
                <a:ext cx="751984"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tx1"/>
                    </a:solidFill>
                    <a:latin typeface="Rockwell" panose="02060603020205020403" pitchFamily="18" charset="77"/>
                    <a:sym typeface="Audiowide"/>
                  </a:rPr>
                  <a:t>3</a:t>
                </a:r>
                <a:endParaRPr sz="2800" dirty="0">
                  <a:solidFill>
                    <a:schemeClr val="tx1"/>
                  </a:solidFill>
                  <a:latin typeface="Rockwell" panose="02060603020205020403" pitchFamily="18" charset="77"/>
                </a:endParaRPr>
              </a:p>
            </p:txBody>
          </p:sp>
          <p:sp>
            <p:nvSpPr>
              <p:cNvPr id="12" name="Google Shape;1260;p52">
                <a:extLst>
                  <a:ext uri="{FF2B5EF4-FFF2-40B4-BE49-F238E27FC236}">
                    <a16:creationId xmlns:a16="http://schemas.microsoft.com/office/drawing/2014/main" id="{D3A16A09-7B24-E78B-BF9C-34F727D1C833}"/>
                  </a:ext>
                </a:extLst>
              </p:cNvPr>
              <p:cNvSpPr/>
              <p:nvPr/>
            </p:nvSpPr>
            <p:spPr>
              <a:xfrm>
                <a:off x="1409668" y="5003417"/>
                <a:ext cx="3860964"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l"/>
                <a:r>
                  <a:rPr lang="en-US" sz="1800" b="0" i="1" dirty="0">
                    <a:latin typeface="Rockwell" panose="02060603020205020403" pitchFamily="18" charset="77"/>
                  </a:rPr>
                  <a:t>Security Product </a:t>
                </a:r>
                <a:r>
                  <a:rPr lang="en-US" sz="1800" b="0" dirty="0">
                    <a:latin typeface="Rockwell" panose="02060603020205020403" pitchFamily="18" charset="77"/>
                  </a:rPr>
                  <a:t>/</a:t>
                </a:r>
                <a:r>
                  <a:rPr lang="en-US" sz="1800" b="0" i="1" dirty="0">
                    <a:latin typeface="Rockwell" panose="02060603020205020403" pitchFamily="18" charset="77"/>
                  </a:rPr>
                  <a:t> Solution</a:t>
                </a:r>
                <a:endParaRPr lang="en-ID" sz="1800" b="0" i="1" dirty="0">
                  <a:latin typeface="Rockwell" panose="02060603020205020403" pitchFamily="18" charset="77"/>
                </a:endParaRPr>
              </a:p>
            </p:txBody>
          </p:sp>
        </p:grpSp>
        <p:pic>
          <p:nvPicPr>
            <p:cNvPr id="4" name="Picture 3">
              <a:extLst>
                <a:ext uri="{FF2B5EF4-FFF2-40B4-BE49-F238E27FC236}">
                  <a16:creationId xmlns:a16="http://schemas.microsoft.com/office/drawing/2014/main" id="{F1D8CED7-51DE-C6CB-3BCA-D845DBA06029}"/>
                </a:ext>
              </a:extLst>
            </p:cNvPr>
            <p:cNvPicPr>
              <a:picLocks noChangeAspect="1"/>
            </p:cNvPicPr>
            <p:nvPr/>
          </p:nvPicPr>
          <p:blipFill>
            <a:blip r:embed="rId5"/>
            <a:stretch>
              <a:fillRect/>
            </a:stretch>
          </p:blipFill>
          <p:spPr>
            <a:xfrm>
              <a:off x="1302614" y="7894785"/>
              <a:ext cx="2314575" cy="7048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62" name="Group 61">
            <a:extLst>
              <a:ext uri="{FF2B5EF4-FFF2-40B4-BE49-F238E27FC236}">
                <a16:creationId xmlns:a16="http://schemas.microsoft.com/office/drawing/2014/main" id="{867C2832-9D99-F885-3636-82961C376806}"/>
              </a:ext>
            </a:extLst>
          </p:cNvPr>
          <p:cNvGrpSpPr/>
          <p:nvPr/>
        </p:nvGrpSpPr>
        <p:grpSpPr>
          <a:xfrm>
            <a:off x="448242" y="4572588"/>
            <a:ext cx="3000528" cy="2390088"/>
            <a:chOff x="471951" y="4325978"/>
            <a:chExt cx="3000528" cy="2390088"/>
          </a:xfrm>
        </p:grpSpPr>
        <p:grpSp>
          <p:nvGrpSpPr>
            <p:cNvPr id="39" name="Group 38">
              <a:extLst>
                <a:ext uri="{FF2B5EF4-FFF2-40B4-BE49-F238E27FC236}">
                  <a16:creationId xmlns:a16="http://schemas.microsoft.com/office/drawing/2014/main" id="{59E11BD1-0FDA-40E1-FAB9-41986F1D8988}"/>
                </a:ext>
              </a:extLst>
            </p:cNvPr>
            <p:cNvGrpSpPr/>
            <p:nvPr/>
          </p:nvGrpSpPr>
          <p:grpSpPr>
            <a:xfrm>
              <a:off x="471951" y="4325978"/>
              <a:ext cx="3000528" cy="581927"/>
              <a:chOff x="575216" y="5003417"/>
              <a:chExt cx="3630640" cy="704132"/>
            </a:xfrm>
          </p:grpSpPr>
          <p:sp>
            <p:nvSpPr>
              <p:cNvPr id="40" name="Google Shape;1260;p52">
                <a:extLst>
                  <a:ext uri="{FF2B5EF4-FFF2-40B4-BE49-F238E27FC236}">
                    <a16:creationId xmlns:a16="http://schemas.microsoft.com/office/drawing/2014/main" id="{8424202C-263F-5C09-D161-84D3617FB586}"/>
                  </a:ext>
                </a:extLst>
              </p:cNvPr>
              <p:cNvSpPr/>
              <p:nvPr/>
            </p:nvSpPr>
            <p:spPr>
              <a:xfrm>
                <a:off x="575216" y="5003417"/>
                <a:ext cx="751984"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tx1"/>
                    </a:solidFill>
                    <a:latin typeface="Rockwell" panose="02060603020205020403" pitchFamily="18" charset="77"/>
                    <a:sym typeface="Audiowide"/>
                  </a:rPr>
                  <a:t>4</a:t>
                </a:r>
                <a:endParaRPr sz="2800" dirty="0">
                  <a:solidFill>
                    <a:schemeClr val="tx1"/>
                  </a:solidFill>
                  <a:latin typeface="Rockwell" panose="02060603020205020403" pitchFamily="18" charset="77"/>
                </a:endParaRPr>
              </a:p>
            </p:txBody>
          </p:sp>
          <p:sp>
            <p:nvSpPr>
              <p:cNvPr id="41" name="Google Shape;1260;p52">
                <a:extLst>
                  <a:ext uri="{FF2B5EF4-FFF2-40B4-BE49-F238E27FC236}">
                    <a16:creationId xmlns:a16="http://schemas.microsoft.com/office/drawing/2014/main" id="{7CFD0B16-9D57-D66A-6821-E621CAEEA4A9}"/>
                  </a:ext>
                </a:extLst>
              </p:cNvPr>
              <p:cNvSpPr/>
              <p:nvPr/>
            </p:nvSpPr>
            <p:spPr>
              <a:xfrm>
                <a:off x="1409667" y="5003417"/>
                <a:ext cx="2796189"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l"/>
                <a:r>
                  <a:rPr lang="en-US" sz="1800" b="0" i="1" dirty="0">
                    <a:latin typeface="Rockwell" panose="02060603020205020403" pitchFamily="18" charset="77"/>
                  </a:rPr>
                  <a:t>IT Security Audit &amp; Compliance</a:t>
                </a:r>
                <a:endParaRPr lang="en-ID" sz="1800" b="0" i="1" dirty="0">
                  <a:latin typeface="Rockwell" panose="02060603020205020403" pitchFamily="18" charset="77"/>
                </a:endParaRPr>
              </a:p>
            </p:txBody>
          </p:sp>
        </p:grpSp>
        <p:pic>
          <p:nvPicPr>
            <p:cNvPr id="42" name="Picture 41">
              <a:extLst>
                <a:ext uri="{FF2B5EF4-FFF2-40B4-BE49-F238E27FC236}">
                  <a16:creationId xmlns:a16="http://schemas.microsoft.com/office/drawing/2014/main" id="{87C8FACC-4654-9330-53DC-E66CAE291279}"/>
                </a:ext>
              </a:extLst>
            </p:cNvPr>
            <p:cNvPicPr>
              <a:picLocks noChangeAspect="1"/>
            </p:cNvPicPr>
            <p:nvPr/>
          </p:nvPicPr>
          <p:blipFill>
            <a:blip r:embed="rId6"/>
            <a:stretch>
              <a:fillRect/>
            </a:stretch>
          </p:blipFill>
          <p:spPr>
            <a:xfrm>
              <a:off x="1266529" y="5014836"/>
              <a:ext cx="1707463" cy="17012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51" name="Group 50">
            <a:extLst>
              <a:ext uri="{FF2B5EF4-FFF2-40B4-BE49-F238E27FC236}">
                <a16:creationId xmlns:a16="http://schemas.microsoft.com/office/drawing/2014/main" id="{A81509DA-709B-5D5E-9826-1C75120C442F}"/>
              </a:ext>
            </a:extLst>
          </p:cNvPr>
          <p:cNvGrpSpPr/>
          <p:nvPr/>
        </p:nvGrpSpPr>
        <p:grpSpPr>
          <a:xfrm>
            <a:off x="4521075" y="4572588"/>
            <a:ext cx="3962649" cy="1833918"/>
            <a:chOff x="4781300" y="4585836"/>
            <a:chExt cx="3962649" cy="1833918"/>
          </a:xfrm>
        </p:grpSpPr>
        <p:grpSp>
          <p:nvGrpSpPr>
            <p:cNvPr id="43" name="Group 42">
              <a:extLst>
                <a:ext uri="{FF2B5EF4-FFF2-40B4-BE49-F238E27FC236}">
                  <a16:creationId xmlns:a16="http://schemas.microsoft.com/office/drawing/2014/main" id="{2A262505-091B-29DE-5F94-8C8303E7FF0E}"/>
                </a:ext>
              </a:extLst>
            </p:cNvPr>
            <p:cNvGrpSpPr/>
            <p:nvPr/>
          </p:nvGrpSpPr>
          <p:grpSpPr>
            <a:xfrm>
              <a:off x="4781300" y="4585836"/>
              <a:ext cx="3962649" cy="581927"/>
              <a:chOff x="575216" y="1805789"/>
              <a:chExt cx="4794806" cy="704132"/>
            </a:xfrm>
          </p:grpSpPr>
          <p:sp>
            <p:nvSpPr>
              <p:cNvPr id="44" name="Google Shape;1260;p52">
                <a:extLst>
                  <a:ext uri="{FF2B5EF4-FFF2-40B4-BE49-F238E27FC236}">
                    <a16:creationId xmlns:a16="http://schemas.microsoft.com/office/drawing/2014/main" id="{C57ECDBD-A712-A3B0-2EFA-7FB936A758B3}"/>
                  </a:ext>
                </a:extLst>
              </p:cNvPr>
              <p:cNvSpPr/>
              <p:nvPr/>
            </p:nvSpPr>
            <p:spPr>
              <a:xfrm>
                <a:off x="575216" y="1805789"/>
                <a:ext cx="751984"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tx1"/>
                    </a:solidFill>
                    <a:latin typeface="Rockwell" panose="02060603020205020403" pitchFamily="18" charset="77"/>
                    <a:sym typeface="Audiowide"/>
                  </a:rPr>
                  <a:t>5</a:t>
                </a:r>
                <a:endParaRPr sz="2800" dirty="0">
                  <a:solidFill>
                    <a:schemeClr val="tx1"/>
                  </a:solidFill>
                  <a:latin typeface="Rockwell" panose="02060603020205020403" pitchFamily="18" charset="77"/>
                </a:endParaRPr>
              </a:p>
            </p:txBody>
          </p:sp>
          <p:sp>
            <p:nvSpPr>
              <p:cNvPr id="45" name="Google Shape;1260;p52">
                <a:extLst>
                  <a:ext uri="{FF2B5EF4-FFF2-40B4-BE49-F238E27FC236}">
                    <a16:creationId xmlns:a16="http://schemas.microsoft.com/office/drawing/2014/main" id="{EC0668A7-CEA9-2C5D-EB0C-FCACD79CED19}"/>
                  </a:ext>
                </a:extLst>
              </p:cNvPr>
              <p:cNvSpPr/>
              <p:nvPr/>
            </p:nvSpPr>
            <p:spPr>
              <a:xfrm>
                <a:off x="1409667" y="1805789"/>
                <a:ext cx="3960355"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l"/>
                <a:r>
                  <a:rPr lang="en-US" sz="1800" b="0" i="1" dirty="0">
                    <a:latin typeface="Rockwell" panose="02060603020205020403" pitchFamily="18" charset="77"/>
                  </a:rPr>
                  <a:t>Digital Forensic &amp; Incident Response</a:t>
                </a:r>
                <a:endParaRPr lang="en-ID" sz="1800" b="0" i="1" dirty="0">
                  <a:latin typeface="Rockwell" panose="02060603020205020403" pitchFamily="18" charset="77"/>
                </a:endParaRPr>
              </a:p>
            </p:txBody>
          </p:sp>
        </p:grpSp>
        <p:pic>
          <p:nvPicPr>
            <p:cNvPr id="46" name="Picture 45">
              <a:extLst>
                <a:ext uri="{FF2B5EF4-FFF2-40B4-BE49-F238E27FC236}">
                  <a16:creationId xmlns:a16="http://schemas.microsoft.com/office/drawing/2014/main" id="{05CA4377-2EE8-53D7-69D8-7A4752C78811}"/>
                </a:ext>
              </a:extLst>
            </p:cNvPr>
            <p:cNvPicPr>
              <a:picLocks noChangeAspect="1"/>
            </p:cNvPicPr>
            <p:nvPr/>
          </p:nvPicPr>
          <p:blipFill rotWithShape="1">
            <a:blip r:embed="rId7"/>
            <a:srcRect t="335"/>
            <a:stretch/>
          </p:blipFill>
          <p:spPr>
            <a:xfrm>
              <a:off x="5575878" y="5299570"/>
              <a:ext cx="2781300" cy="11201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64" name="Group 63">
            <a:extLst>
              <a:ext uri="{FF2B5EF4-FFF2-40B4-BE49-F238E27FC236}">
                <a16:creationId xmlns:a16="http://schemas.microsoft.com/office/drawing/2014/main" id="{FB2F3FA1-A034-FD7F-932C-5254048F5FCD}"/>
              </a:ext>
            </a:extLst>
          </p:cNvPr>
          <p:cNvGrpSpPr/>
          <p:nvPr/>
        </p:nvGrpSpPr>
        <p:grpSpPr>
          <a:xfrm>
            <a:off x="8892758" y="4606033"/>
            <a:ext cx="3769253" cy="2043560"/>
            <a:chOff x="8880180" y="4325978"/>
            <a:chExt cx="3769253" cy="2043560"/>
          </a:xfrm>
        </p:grpSpPr>
        <p:grpSp>
          <p:nvGrpSpPr>
            <p:cNvPr id="47" name="Group 46">
              <a:extLst>
                <a:ext uri="{FF2B5EF4-FFF2-40B4-BE49-F238E27FC236}">
                  <a16:creationId xmlns:a16="http://schemas.microsoft.com/office/drawing/2014/main" id="{3FEA3A25-4978-A88D-38FE-45D1962279B9}"/>
                </a:ext>
              </a:extLst>
            </p:cNvPr>
            <p:cNvGrpSpPr/>
            <p:nvPr/>
          </p:nvGrpSpPr>
          <p:grpSpPr>
            <a:xfrm>
              <a:off x="8880180" y="4325978"/>
              <a:ext cx="3769253" cy="581927"/>
              <a:chOff x="590524" y="1805789"/>
              <a:chExt cx="4146177" cy="704132"/>
            </a:xfrm>
          </p:grpSpPr>
          <p:sp>
            <p:nvSpPr>
              <p:cNvPr id="48" name="Google Shape;1260;p52">
                <a:extLst>
                  <a:ext uri="{FF2B5EF4-FFF2-40B4-BE49-F238E27FC236}">
                    <a16:creationId xmlns:a16="http://schemas.microsoft.com/office/drawing/2014/main" id="{E8A8F4E2-0E11-28EA-D3CD-A4DACEEAC310}"/>
                  </a:ext>
                </a:extLst>
              </p:cNvPr>
              <p:cNvSpPr/>
              <p:nvPr/>
            </p:nvSpPr>
            <p:spPr>
              <a:xfrm>
                <a:off x="590524" y="1805789"/>
                <a:ext cx="751984"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tx1"/>
                    </a:solidFill>
                    <a:latin typeface="Rockwell" panose="02060603020205020403" pitchFamily="18" charset="77"/>
                    <a:sym typeface="Audiowide"/>
                  </a:rPr>
                  <a:t>6</a:t>
                </a:r>
                <a:endParaRPr sz="2800" dirty="0">
                  <a:solidFill>
                    <a:schemeClr val="tx1"/>
                  </a:solidFill>
                  <a:latin typeface="Rockwell" panose="02060603020205020403" pitchFamily="18" charset="77"/>
                </a:endParaRPr>
              </a:p>
            </p:txBody>
          </p:sp>
          <p:sp>
            <p:nvSpPr>
              <p:cNvPr id="49" name="Google Shape;1260;p52">
                <a:extLst>
                  <a:ext uri="{FF2B5EF4-FFF2-40B4-BE49-F238E27FC236}">
                    <a16:creationId xmlns:a16="http://schemas.microsoft.com/office/drawing/2014/main" id="{7F4F157D-87AB-0935-7076-7DD63AD644BC}"/>
                  </a:ext>
                </a:extLst>
              </p:cNvPr>
              <p:cNvSpPr/>
              <p:nvPr/>
            </p:nvSpPr>
            <p:spPr>
              <a:xfrm>
                <a:off x="1409667" y="1805789"/>
                <a:ext cx="3327034"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l"/>
                <a:r>
                  <a:rPr lang="en-US" sz="1800" b="0" i="1" dirty="0">
                    <a:latin typeface="Rockwell" panose="02060603020205020403" pitchFamily="18" charset="77"/>
                  </a:rPr>
                  <a:t>Managed Security Service</a:t>
                </a:r>
                <a:endParaRPr lang="en-ID" sz="1800" b="0" i="1" dirty="0">
                  <a:latin typeface="Rockwell" panose="02060603020205020403" pitchFamily="18" charset="77"/>
                </a:endParaRPr>
              </a:p>
            </p:txBody>
          </p:sp>
        </p:grpSp>
        <p:pic>
          <p:nvPicPr>
            <p:cNvPr id="50" name="Picture 49">
              <a:extLst>
                <a:ext uri="{FF2B5EF4-FFF2-40B4-BE49-F238E27FC236}">
                  <a16:creationId xmlns:a16="http://schemas.microsoft.com/office/drawing/2014/main" id="{D0A0C9E7-FC2E-5161-86D2-7CAA794E7EB4}"/>
                </a:ext>
              </a:extLst>
            </p:cNvPr>
            <p:cNvPicPr>
              <a:picLocks noChangeAspect="1"/>
            </p:cNvPicPr>
            <p:nvPr/>
          </p:nvPicPr>
          <p:blipFill>
            <a:blip r:embed="rId8"/>
            <a:stretch>
              <a:fillRect/>
            </a:stretch>
          </p:blipFill>
          <p:spPr>
            <a:xfrm>
              <a:off x="9674758" y="5088131"/>
              <a:ext cx="2457450" cy="12814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56" name="Group 55">
            <a:extLst>
              <a:ext uri="{FF2B5EF4-FFF2-40B4-BE49-F238E27FC236}">
                <a16:creationId xmlns:a16="http://schemas.microsoft.com/office/drawing/2014/main" id="{4953B8DE-2D53-56EB-190A-2562D96DBE70}"/>
              </a:ext>
            </a:extLst>
          </p:cNvPr>
          <p:cNvGrpSpPr/>
          <p:nvPr/>
        </p:nvGrpSpPr>
        <p:grpSpPr>
          <a:xfrm>
            <a:off x="1242820" y="7284422"/>
            <a:ext cx="5524026" cy="2149029"/>
            <a:chOff x="3742536" y="6426249"/>
            <a:chExt cx="5524026" cy="2149029"/>
          </a:xfrm>
        </p:grpSpPr>
        <p:grpSp>
          <p:nvGrpSpPr>
            <p:cNvPr id="52" name="Group 51">
              <a:extLst>
                <a:ext uri="{FF2B5EF4-FFF2-40B4-BE49-F238E27FC236}">
                  <a16:creationId xmlns:a16="http://schemas.microsoft.com/office/drawing/2014/main" id="{557CC063-58DE-C952-7CF1-AC9004D70723}"/>
                </a:ext>
              </a:extLst>
            </p:cNvPr>
            <p:cNvGrpSpPr/>
            <p:nvPr/>
          </p:nvGrpSpPr>
          <p:grpSpPr>
            <a:xfrm>
              <a:off x="3742536" y="6711552"/>
              <a:ext cx="3143685" cy="581927"/>
              <a:chOff x="575216" y="1805789"/>
              <a:chExt cx="3803859" cy="704132"/>
            </a:xfrm>
          </p:grpSpPr>
          <p:sp>
            <p:nvSpPr>
              <p:cNvPr id="53" name="Google Shape;1260;p52">
                <a:extLst>
                  <a:ext uri="{FF2B5EF4-FFF2-40B4-BE49-F238E27FC236}">
                    <a16:creationId xmlns:a16="http://schemas.microsoft.com/office/drawing/2014/main" id="{967100A3-8042-36CD-8176-EF33EDC9602D}"/>
                  </a:ext>
                </a:extLst>
              </p:cNvPr>
              <p:cNvSpPr/>
              <p:nvPr/>
            </p:nvSpPr>
            <p:spPr>
              <a:xfrm>
                <a:off x="575216" y="1805789"/>
                <a:ext cx="751985"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tx1"/>
                    </a:solidFill>
                    <a:latin typeface="Rockwell" panose="02060603020205020403" pitchFamily="18" charset="77"/>
                    <a:sym typeface="Audiowide"/>
                  </a:rPr>
                  <a:t>7</a:t>
                </a:r>
                <a:endParaRPr sz="2800" dirty="0">
                  <a:solidFill>
                    <a:schemeClr val="tx1"/>
                  </a:solidFill>
                  <a:latin typeface="Rockwell" panose="02060603020205020403" pitchFamily="18" charset="77"/>
                </a:endParaRPr>
              </a:p>
            </p:txBody>
          </p:sp>
          <p:sp>
            <p:nvSpPr>
              <p:cNvPr id="54" name="Google Shape;1260;p52">
                <a:extLst>
                  <a:ext uri="{FF2B5EF4-FFF2-40B4-BE49-F238E27FC236}">
                    <a16:creationId xmlns:a16="http://schemas.microsoft.com/office/drawing/2014/main" id="{732D9838-0E2C-CC55-38AB-C04DEDE00A10}"/>
                  </a:ext>
                </a:extLst>
              </p:cNvPr>
              <p:cNvSpPr/>
              <p:nvPr/>
            </p:nvSpPr>
            <p:spPr>
              <a:xfrm>
                <a:off x="1409667" y="1805789"/>
                <a:ext cx="2969408"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l"/>
                <a:r>
                  <a:rPr lang="en-US" sz="1800" b="0" i="1" dirty="0">
                    <a:latin typeface="Rockwell" panose="02060603020205020403" pitchFamily="18" charset="77"/>
                  </a:rPr>
                  <a:t>Security Training &amp; Consulting</a:t>
                </a:r>
                <a:endParaRPr lang="en-ID" sz="1800" b="0" i="1" dirty="0">
                  <a:latin typeface="Rockwell" panose="02060603020205020403" pitchFamily="18" charset="77"/>
                </a:endParaRPr>
              </a:p>
            </p:txBody>
          </p:sp>
        </p:grpSp>
        <p:pic>
          <p:nvPicPr>
            <p:cNvPr id="55" name="Picture 54">
              <a:extLst>
                <a:ext uri="{FF2B5EF4-FFF2-40B4-BE49-F238E27FC236}">
                  <a16:creationId xmlns:a16="http://schemas.microsoft.com/office/drawing/2014/main" id="{E5664D5A-F052-935D-0E60-60ED2ED0CD4B}"/>
                </a:ext>
              </a:extLst>
            </p:cNvPr>
            <p:cNvPicPr>
              <a:picLocks noChangeAspect="1"/>
            </p:cNvPicPr>
            <p:nvPr/>
          </p:nvPicPr>
          <p:blipFill>
            <a:blip r:embed="rId6"/>
            <a:stretch>
              <a:fillRect/>
            </a:stretch>
          </p:blipFill>
          <p:spPr>
            <a:xfrm>
              <a:off x="7109661" y="6426249"/>
              <a:ext cx="2156901" cy="2149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57" name="Group 56">
            <a:extLst>
              <a:ext uri="{FF2B5EF4-FFF2-40B4-BE49-F238E27FC236}">
                <a16:creationId xmlns:a16="http://schemas.microsoft.com/office/drawing/2014/main" id="{FB560AC5-941C-14E2-A3B5-7D919EA9C548}"/>
              </a:ext>
            </a:extLst>
          </p:cNvPr>
          <p:cNvGrpSpPr/>
          <p:nvPr/>
        </p:nvGrpSpPr>
        <p:grpSpPr>
          <a:xfrm>
            <a:off x="7268510" y="7457174"/>
            <a:ext cx="5144879" cy="800100"/>
            <a:chOff x="9399498" y="5671783"/>
            <a:chExt cx="5144879" cy="800100"/>
          </a:xfrm>
        </p:grpSpPr>
        <p:grpSp>
          <p:nvGrpSpPr>
            <p:cNvPr id="58" name="Group 57">
              <a:extLst>
                <a:ext uri="{FF2B5EF4-FFF2-40B4-BE49-F238E27FC236}">
                  <a16:creationId xmlns:a16="http://schemas.microsoft.com/office/drawing/2014/main" id="{723E5957-C033-3011-7FE5-0E1EF6C375D6}"/>
                </a:ext>
              </a:extLst>
            </p:cNvPr>
            <p:cNvGrpSpPr/>
            <p:nvPr/>
          </p:nvGrpSpPr>
          <p:grpSpPr>
            <a:xfrm>
              <a:off x="9399498" y="5780870"/>
              <a:ext cx="1969233" cy="581927"/>
              <a:chOff x="551164" y="1805789"/>
              <a:chExt cx="2382773" cy="704132"/>
            </a:xfrm>
          </p:grpSpPr>
          <p:sp>
            <p:nvSpPr>
              <p:cNvPr id="60" name="Google Shape;1260;p52">
                <a:extLst>
                  <a:ext uri="{FF2B5EF4-FFF2-40B4-BE49-F238E27FC236}">
                    <a16:creationId xmlns:a16="http://schemas.microsoft.com/office/drawing/2014/main" id="{D5879965-A1EA-D62A-2742-6DF87E81D2E1}"/>
                  </a:ext>
                </a:extLst>
              </p:cNvPr>
              <p:cNvSpPr/>
              <p:nvPr/>
            </p:nvSpPr>
            <p:spPr>
              <a:xfrm>
                <a:off x="551164" y="1805789"/>
                <a:ext cx="751984"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tx1"/>
                    </a:solidFill>
                    <a:latin typeface="Rockwell" panose="02060603020205020403" pitchFamily="18" charset="77"/>
                    <a:sym typeface="Audiowide"/>
                  </a:rPr>
                  <a:t>8</a:t>
                </a:r>
                <a:endParaRPr sz="2800" dirty="0">
                  <a:solidFill>
                    <a:schemeClr val="tx1"/>
                  </a:solidFill>
                  <a:latin typeface="Rockwell" panose="02060603020205020403" pitchFamily="18" charset="77"/>
                </a:endParaRPr>
              </a:p>
            </p:txBody>
          </p:sp>
          <p:sp>
            <p:nvSpPr>
              <p:cNvPr id="61" name="Google Shape;1260;p52">
                <a:extLst>
                  <a:ext uri="{FF2B5EF4-FFF2-40B4-BE49-F238E27FC236}">
                    <a16:creationId xmlns:a16="http://schemas.microsoft.com/office/drawing/2014/main" id="{FF408BAA-FBC4-25D5-7122-35606F47A72C}"/>
                  </a:ext>
                </a:extLst>
              </p:cNvPr>
              <p:cNvSpPr/>
              <p:nvPr/>
            </p:nvSpPr>
            <p:spPr>
              <a:xfrm>
                <a:off x="1409668" y="1805789"/>
                <a:ext cx="1524269" cy="704132"/>
              </a:xfrm>
              <a:prstGeom prst="snip2DiagRect">
                <a:avLst>
                  <a:gd name="adj1" fmla="val 0"/>
                  <a:gd name="adj2" fmla="val 11074"/>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l"/>
                <a:r>
                  <a:rPr lang="en-US" sz="1800" b="0" i="1" dirty="0">
                    <a:latin typeface="Rockwell" panose="02060603020205020403" pitchFamily="18" charset="77"/>
                  </a:rPr>
                  <a:t>CSIRT &amp; SOC</a:t>
                </a:r>
                <a:endParaRPr lang="en-ID" sz="1800" b="0" i="1" dirty="0">
                  <a:latin typeface="Rockwell" panose="02060603020205020403" pitchFamily="18" charset="77"/>
                </a:endParaRPr>
              </a:p>
            </p:txBody>
          </p:sp>
        </p:grpSp>
        <p:pic>
          <p:nvPicPr>
            <p:cNvPr id="59" name="Picture 58">
              <a:extLst>
                <a:ext uri="{FF2B5EF4-FFF2-40B4-BE49-F238E27FC236}">
                  <a16:creationId xmlns:a16="http://schemas.microsoft.com/office/drawing/2014/main" id="{ECC925B9-A0F1-8CA4-CE51-48F4D35F732A}"/>
                </a:ext>
              </a:extLst>
            </p:cNvPr>
            <p:cNvPicPr>
              <a:picLocks noChangeAspect="1"/>
            </p:cNvPicPr>
            <p:nvPr/>
          </p:nvPicPr>
          <p:blipFill>
            <a:blip r:embed="rId9"/>
            <a:stretch>
              <a:fillRect/>
            </a:stretch>
          </p:blipFill>
          <p:spPr>
            <a:xfrm>
              <a:off x="11620202" y="5671783"/>
              <a:ext cx="2924175" cy="800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66" name="AutoShape 8">
            <a:extLst>
              <a:ext uri="{FF2B5EF4-FFF2-40B4-BE49-F238E27FC236}">
                <a16:creationId xmlns:a16="http://schemas.microsoft.com/office/drawing/2014/main" id="{B34B2BE5-6060-2A8D-62C6-FEC573F4E4D2}"/>
              </a:ext>
            </a:extLst>
          </p:cNvPr>
          <p:cNvSpPr/>
          <p:nvPr/>
        </p:nvSpPr>
        <p:spPr>
          <a:xfrm flipV="1">
            <a:off x="-146161" y="4423950"/>
            <a:ext cx="13350644" cy="13732"/>
          </a:xfrm>
          <a:prstGeom prst="line">
            <a:avLst/>
          </a:prstGeom>
          <a:ln w="28575">
            <a:headEnd type="none" w="sm" len="sm"/>
            <a:tailEnd type="none" w="sm" len="sm"/>
          </a:ln>
        </p:spPr>
        <p:style>
          <a:lnRef idx="1">
            <a:schemeClr val="dk1"/>
          </a:lnRef>
          <a:fillRef idx="0">
            <a:schemeClr val="dk1"/>
          </a:fillRef>
          <a:effectRef idx="0">
            <a:schemeClr val="dk1"/>
          </a:effectRef>
          <a:fontRef idx="minor">
            <a:schemeClr val="tx1"/>
          </a:fontRef>
        </p:style>
        <p:txBody>
          <a:bodyPr/>
          <a:lstStyle/>
          <a:p>
            <a:endParaRPr lang="en-US"/>
          </a:p>
        </p:txBody>
      </p:sp>
      <p:sp>
        <p:nvSpPr>
          <p:cNvPr id="67" name="AutoShape 8">
            <a:extLst>
              <a:ext uri="{FF2B5EF4-FFF2-40B4-BE49-F238E27FC236}">
                <a16:creationId xmlns:a16="http://schemas.microsoft.com/office/drawing/2014/main" id="{F85DE9EC-CC74-4391-EC91-C661B9ACB9B9}"/>
              </a:ext>
            </a:extLst>
          </p:cNvPr>
          <p:cNvSpPr/>
          <p:nvPr/>
        </p:nvSpPr>
        <p:spPr>
          <a:xfrm flipV="1">
            <a:off x="-113288" y="7140391"/>
            <a:ext cx="13350644" cy="13732"/>
          </a:xfrm>
          <a:prstGeom prst="line">
            <a:avLst/>
          </a:prstGeom>
          <a:ln w="28575">
            <a:headEnd type="none" w="sm" len="sm"/>
            <a:tailEnd type="none" w="sm" len="sm"/>
          </a:ln>
        </p:spPr>
        <p:style>
          <a:lnRef idx="1">
            <a:schemeClr val="dk1"/>
          </a:lnRef>
          <a:fillRef idx="0">
            <a:schemeClr val="dk1"/>
          </a:fillRef>
          <a:effectRef idx="0">
            <a:schemeClr val="dk1"/>
          </a:effectRef>
          <a:fontRef idx="minor">
            <a:schemeClr val="tx1"/>
          </a:fontRef>
        </p:style>
        <p:txBody>
          <a:bodyPr/>
          <a:lstStyle/>
          <a:p>
            <a:endParaRPr lang="en-US"/>
          </a:p>
        </p:txBody>
      </p:sp>
    </p:spTree>
    <p:extLst>
      <p:ext uri="{BB962C8B-B14F-4D97-AF65-F5344CB8AC3E}">
        <p14:creationId xmlns:p14="http://schemas.microsoft.com/office/powerpoint/2010/main" val="263790625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bwMode="auto">
          <a:xfrm>
            <a:off x="506730" y="2489200"/>
            <a:ext cx="3815080" cy="5398135"/>
          </a:xfrm>
          <a:prstGeom prst="rect">
            <a:avLst/>
          </a:prstGeom>
          <a:noFill/>
          <a:ln w="571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 name="Rectangle 4"/>
          <p:cNvSpPr/>
          <p:nvPr/>
        </p:nvSpPr>
        <p:spPr bwMode="auto">
          <a:xfrm>
            <a:off x="4474210" y="2489200"/>
            <a:ext cx="3815080" cy="5398135"/>
          </a:xfrm>
          <a:prstGeom prst="rect">
            <a:avLst/>
          </a:prstGeom>
          <a:noFill/>
          <a:ln w="571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 name="Rectangle 5"/>
          <p:cNvSpPr/>
          <p:nvPr/>
        </p:nvSpPr>
        <p:spPr bwMode="auto">
          <a:xfrm>
            <a:off x="8444230" y="2489200"/>
            <a:ext cx="3815080" cy="5398135"/>
          </a:xfrm>
          <a:prstGeom prst="rect">
            <a:avLst/>
          </a:prstGeom>
          <a:noFill/>
          <a:ln w="5715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7" name="Rectangle 6"/>
          <p:cNvSpPr/>
          <p:nvPr/>
        </p:nvSpPr>
        <p:spPr bwMode="auto">
          <a:xfrm>
            <a:off x="1111086" y="2189986"/>
            <a:ext cx="2641600" cy="53702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solidFill>
                  <a:schemeClr val="tx1"/>
                </a:solidFill>
                <a:latin typeface="Roboto" panose="02000000000000000000" pitchFamily="2" charset="0"/>
                <a:ea typeface="Roboto" panose="02000000000000000000" pitchFamily="2" charset="0"/>
              </a:rPr>
              <a:t>PENCEGAHAN/</a:t>
            </a:r>
          </a:p>
          <a:p>
            <a:pPr algn="ctr"/>
            <a:r>
              <a:rPr lang="en-US" sz="1600" b="1" dirty="0">
                <a:solidFill>
                  <a:schemeClr val="tx1"/>
                </a:solidFill>
                <a:latin typeface="Roboto" panose="02000000000000000000" pitchFamily="2" charset="0"/>
                <a:ea typeface="Roboto" panose="02000000000000000000" pitchFamily="2" charset="0"/>
              </a:rPr>
              <a:t>PENGUATAN</a:t>
            </a:r>
          </a:p>
        </p:txBody>
      </p:sp>
      <p:sp>
        <p:nvSpPr>
          <p:cNvPr id="8" name="Rectangle 7"/>
          <p:cNvSpPr/>
          <p:nvPr/>
        </p:nvSpPr>
        <p:spPr bwMode="auto">
          <a:xfrm>
            <a:off x="5085078" y="2189986"/>
            <a:ext cx="2641600" cy="53702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solidFill>
                <a:latin typeface="Roboto" panose="02000000000000000000" pitchFamily="2" charset="0"/>
                <a:ea typeface="Roboto" panose="02000000000000000000" pitchFamily="2" charset="0"/>
              </a:rPr>
              <a:t>INSIDEN</a:t>
            </a:r>
          </a:p>
        </p:txBody>
      </p:sp>
      <p:sp>
        <p:nvSpPr>
          <p:cNvPr id="9" name="Rectangle 8"/>
          <p:cNvSpPr/>
          <p:nvPr/>
        </p:nvSpPr>
        <p:spPr bwMode="auto">
          <a:xfrm>
            <a:off x="9067696" y="2189986"/>
            <a:ext cx="2641600" cy="53702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solidFill>
                <a:latin typeface="Roboto" panose="02000000000000000000" pitchFamily="2" charset="0"/>
                <a:ea typeface="Roboto" panose="02000000000000000000" pitchFamily="2" charset="0"/>
              </a:rPr>
              <a:t>PEMULIHAN</a:t>
            </a:r>
          </a:p>
        </p:txBody>
      </p:sp>
      <p:sp>
        <p:nvSpPr>
          <p:cNvPr id="10" name="TextBox 3"/>
          <p:cNvSpPr txBox="1"/>
          <p:nvPr/>
        </p:nvSpPr>
        <p:spPr bwMode="auto">
          <a:xfrm>
            <a:off x="714475" y="2727014"/>
            <a:ext cx="3434821" cy="2399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500" b="0" i="1" dirty="0">
                <a:latin typeface="Arial" panose="020B0604020202020204" pitchFamily="34" charset="0"/>
                <a:ea typeface="Roboto" panose="02000000000000000000" pitchFamily="2" charset="0"/>
                <a:cs typeface="Arial" panose="020B0604020202020204" pitchFamily="34" charset="0"/>
              </a:rPr>
              <a:t>Proses Identifikasi:</a:t>
            </a:r>
          </a:p>
          <a:p>
            <a:pPr marL="285750" indent="-285750">
              <a:buFont typeface="Arial" panose="020B0604020202020204" pitchFamily="34" charset="0"/>
              <a:buChar char="•"/>
            </a:pPr>
            <a:r>
              <a:rPr lang="id-ID" sz="1500" b="0" i="1" dirty="0">
                <a:latin typeface="Arial" panose="020B0604020202020204" pitchFamily="34" charset="0"/>
                <a:ea typeface="Roboto" panose="02000000000000000000" pitchFamily="2" charset="0"/>
                <a:cs typeface="Arial" panose="020B0604020202020204" pitchFamily="34" charset="0"/>
              </a:rPr>
              <a:t>Melakukan Audit Sistem </a:t>
            </a:r>
            <a:r>
              <a:rPr lang="id-ID" sz="1500" b="0" i="1" noProof="1">
                <a:latin typeface="Arial" panose="020B0604020202020204" pitchFamily="34" charset="0"/>
                <a:ea typeface="Roboto" panose="02000000000000000000" pitchFamily="2" charset="0"/>
                <a:cs typeface="Arial" panose="020B0604020202020204" pitchFamily="34" charset="0"/>
              </a:rPr>
              <a:t>Manajemen</a:t>
            </a:r>
            <a:r>
              <a:rPr lang="id-ID" sz="1500" b="0" i="1" dirty="0">
                <a:latin typeface="Arial" panose="020B0604020202020204" pitchFamily="34" charset="0"/>
                <a:ea typeface="Roboto" panose="02000000000000000000" pitchFamily="2" charset="0"/>
                <a:cs typeface="Arial" panose="020B0604020202020204" pitchFamily="34" charset="0"/>
              </a:rPr>
              <a:t> Keamanan Informasi</a:t>
            </a:r>
          </a:p>
          <a:p>
            <a:pPr marL="285750" indent="-285750">
              <a:buFont typeface="Arial" panose="020B0604020202020204" pitchFamily="34" charset="0"/>
              <a:buChar char="•"/>
            </a:pPr>
            <a:r>
              <a:rPr lang="id-ID" sz="1500" b="0" i="1" dirty="0">
                <a:latin typeface="Arial" panose="020B0604020202020204" pitchFamily="34" charset="0"/>
                <a:ea typeface="Roboto" panose="02000000000000000000" pitchFamily="2" charset="0"/>
                <a:cs typeface="Arial" panose="020B0604020202020204" pitchFamily="34" charset="0"/>
              </a:rPr>
              <a:t>Melakukan Pengujian Kerentanan melalui proses ITSA </a:t>
            </a:r>
            <a:r>
              <a:rPr lang="en-US" altLang="id-ID" sz="1500" b="0" i="1" dirty="0">
                <a:latin typeface="Arial" panose="020B0604020202020204" pitchFamily="34" charset="0"/>
                <a:ea typeface="Roboto" panose="02000000000000000000" pitchFamily="2" charset="0"/>
                <a:cs typeface="Arial" panose="020B0604020202020204" pitchFamily="34" charset="0"/>
              </a:rPr>
              <a:t>(IT Security Assessment)</a:t>
            </a:r>
            <a:endParaRPr lang="id-ID" sz="1500" b="0" i="1" dirty="0">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d-ID" sz="1500" b="0" i="1" dirty="0">
                <a:latin typeface="Arial" panose="020B0604020202020204" pitchFamily="34" charset="0"/>
                <a:ea typeface="Roboto" panose="02000000000000000000" pitchFamily="2" charset="0"/>
                <a:cs typeface="Arial" panose="020B0604020202020204" pitchFamily="34" charset="0"/>
              </a:rPr>
              <a:t>Memberikan Bimbingan Teknis kepada pemangku kepentingan terkait proses pengujian kerentanan atau ITSA </a:t>
            </a:r>
          </a:p>
        </p:txBody>
      </p:sp>
      <p:sp>
        <p:nvSpPr>
          <p:cNvPr id="11" name="TextBox 53"/>
          <p:cNvSpPr txBox="1"/>
          <p:nvPr/>
        </p:nvSpPr>
        <p:spPr bwMode="auto">
          <a:xfrm>
            <a:off x="711942" y="5161757"/>
            <a:ext cx="3437354" cy="26301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0" i="1" noProof="1">
                <a:latin typeface="Arial" panose="020B0604020202020204" pitchFamily="34" charset="0"/>
                <a:ea typeface="Roboto" panose="02000000000000000000" pitchFamily="2" charset="0"/>
                <a:cs typeface="Arial" panose="020B0604020202020204" pitchFamily="34" charset="0"/>
              </a:rPr>
              <a:t>Proses Proteksi:</a:t>
            </a:r>
          </a:p>
          <a:p>
            <a:pPr marL="285750" indent="-285750">
              <a:buFont typeface="Arial" panose="020B0604020202020204" pitchFamily="34" charset="0"/>
              <a:buChar char="•"/>
            </a:pPr>
            <a:r>
              <a:rPr lang="en-US" sz="1500" b="0" i="1" noProof="1">
                <a:latin typeface="Arial" panose="020B0604020202020204" pitchFamily="34" charset="0"/>
                <a:ea typeface="Roboto" panose="02000000000000000000" pitchFamily="2" charset="0"/>
                <a:cs typeface="Arial" panose="020B0604020202020204" pitchFamily="34" charset="0"/>
              </a:rPr>
              <a:t>Pembentukan dan Penguatan CSIRT</a:t>
            </a:r>
          </a:p>
          <a:p>
            <a:pPr marL="285750" indent="-285750">
              <a:buFont typeface="Arial" panose="020B0604020202020204" pitchFamily="34" charset="0"/>
              <a:buChar char="•"/>
            </a:pPr>
            <a:r>
              <a:rPr lang="en-US" sz="1500" b="0" i="1" noProof="1">
                <a:latin typeface="Arial" panose="020B0604020202020204" pitchFamily="34" charset="0"/>
                <a:ea typeface="Roboto" panose="02000000000000000000" pitchFamily="2" charset="0"/>
                <a:cs typeface="Arial" panose="020B0604020202020204" pitchFamily="34" charset="0"/>
              </a:rPr>
              <a:t>Melakukan Hardening pada kerentanan hasil proses ITSA</a:t>
            </a:r>
          </a:p>
          <a:p>
            <a:pPr marL="285750" indent="-285750">
              <a:buFont typeface="Arial" panose="020B0604020202020204" pitchFamily="34" charset="0"/>
              <a:buChar char="•"/>
            </a:pPr>
            <a:r>
              <a:rPr lang="en-US" sz="1500" b="0" i="1" noProof="1">
                <a:latin typeface="Arial" panose="020B0604020202020204" pitchFamily="34" charset="0"/>
                <a:ea typeface="Roboto" panose="02000000000000000000" pitchFamily="2" charset="0"/>
                <a:cs typeface="Arial" panose="020B0604020202020204" pitchFamily="34" charset="0"/>
              </a:rPr>
              <a:t>Membuat security awareness dan security advisory yang dipublikasikan</a:t>
            </a:r>
          </a:p>
          <a:p>
            <a:pPr marL="285750" indent="-285750">
              <a:buFont typeface="Arial" panose="020B0604020202020204" pitchFamily="34" charset="0"/>
              <a:buChar char="•"/>
            </a:pPr>
            <a:r>
              <a:rPr lang="en-US" sz="1500" b="0" i="1" noProof="1">
                <a:latin typeface="Arial" panose="020B0604020202020204" pitchFamily="34" charset="0"/>
                <a:ea typeface="Roboto" panose="02000000000000000000" pitchFamily="2" charset="0"/>
                <a:cs typeface="Arial" panose="020B0604020202020204" pitchFamily="34" charset="0"/>
              </a:rPr>
              <a:t>Memberikan bimbingan teknis proses hardening pada pemangku kepentingan</a:t>
            </a:r>
          </a:p>
        </p:txBody>
      </p:sp>
      <p:sp>
        <p:nvSpPr>
          <p:cNvPr id="12" name="TextBox 54"/>
          <p:cNvSpPr txBox="1"/>
          <p:nvPr/>
        </p:nvSpPr>
        <p:spPr bwMode="auto">
          <a:xfrm>
            <a:off x="4699428" y="2727014"/>
            <a:ext cx="3437354" cy="21685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1500" b="0" i="1" noProof="1">
                <a:latin typeface="Arial" panose="020B0604020202020204" pitchFamily="34" charset="0"/>
                <a:ea typeface="Roboto" panose="02000000000000000000" pitchFamily="2" charset="0"/>
                <a:cs typeface="Arial" panose="020B0604020202020204" pitchFamily="34" charset="0"/>
              </a:rPr>
              <a:t>Monitoring</a:t>
            </a:r>
            <a:r>
              <a:rPr lang="id-ID" sz="1500" b="0" i="1" noProof="1">
                <a:latin typeface="Arial" panose="020B0604020202020204" pitchFamily="34" charset="0"/>
                <a:ea typeface="Roboto" panose="02000000000000000000" pitchFamily="2" charset="0"/>
                <a:cs typeface="Arial" panose="020B0604020202020204" pitchFamily="34" charset="0"/>
              </a:rPr>
              <a:t>:</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Melakukan Monitoring NSOC 24/7</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Melakukan monitoring pada Deep Web dan Dark Web </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Melakukan monitoring pada forum-forum (kebocoran data, ransomware, dll)</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Melakukan Penelusuran/Atribusi Terkait  Threat Actor</a:t>
            </a:r>
          </a:p>
        </p:txBody>
      </p:sp>
      <p:sp>
        <p:nvSpPr>
          <p:cNvPr id="13" name="TextBox 55"/>
          <p:cNvSpPr txBox="1"/>
          <p:nvPr/>
        </p:nvSpPr>
        <p:spPr bwMode="auto">
          <a:xfrm>
            <a:off x="8583399" y="2727014"/>
            <a:ext cx="3437354" cy="28613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500" b="0" i="1" noProof="1">
                <a:latin typeface="Arial" panose="020B0604020202020204" pitchFamily="34" charset="0"/>
                <a:ea typeface="Roboto" panose="02000000000000000000" pitchFamily="2" charset="0"/>
                <a:cs typeface="Arial" panose="020B0604020202020204" pitchFamily="34" charset="0"/>
              </a:rPr>
              <a:t>Proses Pemulihan:</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Melakukan analisa forensik</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Melakukan dukungan penyelidikan dengan POLRI dalam penyediaan dan analis penyebab insiden siber</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Menyusun Laporan hasil analisis insiden</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Menyusun panduan mitigasi insiden</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Menyusun lesson learned</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Menyusun dan mepublikasikan security advisory</a:t>
            </a:r>
          </a:p>
        </p:txBody>
      </p:sp>
      <p:sp>
        <p:nvSpPr>
          <p:cNvPr id="14" name="TextBox 57"/>
          <p:cNvSpPr txBox="1"/>
          <p:nvPr/>
        </p:nvSpPr>
        <p:spPr bwMode="auto">
          <a:xfrm>
            <a:off x="4687201" y="5161757"/>
            <a:ext cx="3437354" cy="26301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id-ID" sz="1500" b="0" i="1" noProof="1">
                <a:latin typeface="Arial" panose="020B0604020202020204" pitchFamily="34" charset="0"/>
                <a:ea typeface="Roboto" panose="02000000000000000000" pitchFamily="2" charset="0"/>
                <a:cs typeface="Arial" panose="020B0604020202020204" pitchFamily="34" charset="0"/>
              </a:rPr>
              <a:t>Handling Insiden</a:t>
            </a:r>
            <a:r>
              <a:rPr lang="id-ID" sz="1500" b="0" i="1" noProof="1">
                <a:latin typeface="Arial" panose="020B0604020202020204" pitchFamily="34" charset="0"/>
                <a:ea typeface="Roboto" panose="02000000000000000000" pitchFamily="2" charset="0"/>
                <a:cs typeface="Arial" panose="020B0604020202020204" pitchFamily="34" charset="0"/>
              </a:rPr>
              <a:t>:</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Memberikan Cyber Threat Intelligent (CTI) report untuk melakukan verifikasi insiden dan mencari tahu threat actor</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Memberikan informasi kepada pihak terdampak</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Melakukan Tanggap Insiden melalui NAT-CSIRT</a:t>
            </a:r>
          </a:p>
          <a:p>
            <a:pPr marL="285750" indent="-285750">
              <a:buFont typeface="Arial" panose="020B0604020202020204" pitchFamily="34" charset="0"/>
              <a:buChar char="•"/>
            </a:pPr>
            <a:r>
              <a:rPr lang="id-ID" sz="1500" b="0" i="1" noProof="1">
                <a:latin typeface="Arial" panose="020B0604020202020204" pitchFamily="34" charset="0"/>
                <a:ea typeface="Roboto" panose="02000000000000000000" pitchFamily="2" charset="0"/>
                <a:cs typeface="Arial" panose="020B0604020202020204" pitchFamily="34" charset="0"/>
              </a:rPr>
              <a:t>Melakukan asistensi penanganan insiden siber</a:t>
            </a:r>
          </a:p>
        </p:txBody>
      </p:sp>
      <p:sp>
        <p:nvSpPr>
          <p:cNvPr id="2" name="object 4"/>
          <p:cNvSpPr txBox="1">
            <a:spLocks noGrp="1"/>
          </p:cNvSpPr>
          <p:nvPr/>
        </p:nvSpPr>
        <p:spPr>
          <a:xfrm>
            <a:off x="956503" y="583988"/>
            <a:ext cx="8553260" cy="628377"/>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r>
              <a:rPr lang="en-US" sz="4000" b="0" dirty="0">
                <a:latin typeface="Rockwell" panose="02060603020205020403" pitchFamily="18" charset="77"/>
                <a:cs typeface="Calibri" panose="020F0502020204030204"/>
              </a:rPr>
              <a:t>Peran BSSN </a:t>
            </a:r>
            <a:r>
              <a:rPr lang="en-US" dirty="0" err="1">
                <a:latin typeface="Rockwell" panose="02060603020205020403" pitchFamily="18" charset="77"/>
                <a:cs typeface="Calibri" panose="020F0502020204030204"/>
              </a:rPr>
              <a:t>t</a:t>
            </a:r>
            <a:r>
              <a:rPr lang="en-US" sz="4000" b="0" dirty="0" err="1">
                <a:latin typeface="Rockwell" panose="02060603020205020403" pitchFamily="18" charset="77"/>
                <a:cs typeface="Calibri" panose="020F0502020204030204"/>
              </a:rPr>
              <a:t>erhadap</a:t>
            </a:r>
            <a:r>
              <a:rPr lang="en-US" sz="4000" b="0" dirty="0">
                <a:latin typeface="Rockwell" panose="02060603020205020403" pitchFamily="18" charset="77"/>
                <a:cs typeface="Calibri" panose="020F0502020204030204"/>
              </a:rPr>
              <a:t> </a:t>
            </a:r>
            <a:r>
              <a:rPr lang="en-US" sz="4000" b="0" dirty="0" err="1">
                <a:latin typeface="Rockwell" panose="02060603020205020403" pitchFamily="18" charset="77"/>
                <a:cs typeface="Calibri" panose="020F0502020204030204"/>
              </a:rPr>
              <a:t>Ancaman</a:t>
            </a:r>
            <a:r>
              <a:rPr lang="en-US" sz="4000" b="0" dirty="0">
                <a:latin typeface="Rockwell" panose="02060603020205020403" pitchFamily="18" charset="77"/>
                <a:cs typeface="Calibri" panose="020F0502020204030204"/>
              </a:rPr>
              <a:t> </a:t>
            </a:r>
            <a:r>
              <a:rPr lang="en-US" sz="4000" b="0" dirty="0" err="1">
                <a:latin typeface="Rockwell" panose="02060603020205020403" pitchFamily="18" charset="77"/>
                <a:cs typeface="Calibri" panose="020F0502020204030204"/>
              </a:rPr>
              <a:t>Siber</a:t>
            </a:r>
            <a:endParaRPr sz="4000" b="0" dirty="0">
              <a:latin typeface="Rockwell" panose="02060603020205020403" pitchFamily="18" charset="77"/>
              <a:cs typeface="Calibri" panose="020F05020202040302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236550" y="5886134"/>
            <a:ext cx="2357778" cy="1900041"/>
            <a:chOff x="9925654" y="4624262"/>
            <a:chExt cx="2357778" cy="1900041"/>
          </a:xfrm>
        </p:grpSpPr>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3578" b="96934" l="9753" r="89973">
                          <a14:foregroundMark x1="36538" y1="19591" x2="36538" y2="19591"/>
                          <a14:foregroundMark x1="40247" y1="14991" x2="40247" y2="14991"/>
                          <a14:foregroundMark x1="27747" y1="37308" x2="27747" y2="37308"/>
                          <a14:foregroundMark x1="23214" y1="19591" x2="51374" y2="7496"/>
                          <a14:foregroundMark x1="46291" y1="8177" x2="46291" y2="8177"/>
                          <a14:foregroundMark x1="57280" y1="9199" x2="57280" y2="9199"/>
                          <a14:foregroundMark x1="48626" y1="3578" x2="48626" y2="3578"/>
                          <a14:foregroundMark x1="25549" y1="36797" x2="25549" y2="36797"/>
                          <a14:foregroundMark x1="24588" y1="27087" x2="24038" y2="65928"/>
                          <a14:foregroundMark x1="18956" y1="71210" x2="42582" y2="96934"/>
                          <a14:backgroundMark x1="56456" y1="96422" x2="56456" y2="96422"/>
                          <a14:backgroundMark x1="60165" y1="95741" x2="60165" y2="95741"/>
                          <a14:backgroundMark x1="80357" y1="90119" x2="81868" y2="87223"/>
                          <a14:backgroundMark x1="55082" y1="94719" x2="63324" y2="95230"/>
                          <a14:backgroundMark x1="72115" y1="37990" x2="72115" y2="37990"/>
                          <a14:backgroundMark x1="78159" y1="40716" x2="78159" y2="40716"/>
                          <a14:backgroundMark x1="78159" y1="40204" x2="78159" y2="40204"/>
                          <a14:backgroundMark x1="78159" y1="40204" x2="78159" y2="40204"/>
                          <a14:backgroundMark x1="72527" y1="37990" x2="72527" y2="37990"/>
                          <a14:backgroundMark x1="72527" y1="37990" x2="72527" y2="37990"/>
                        </a14:backgroundRemoval>
                      </a14:imgEffect>
                    </a14:imgLayer>
                  </a14:imgProps>
                </a:ext>
                <a:ext uri="{28A0092B-C50C-407E-A947-70E740481C1C}">
                  <a14:useLocalDpi xmlns:a14="http://schemas.microsoft.com/office/drawing/2010/main" val="0"/>
                </a:ext>
              </a:extLst>
            </a:blip>
            <a:srcRect/>
            <a:stretch>
              <a:fillRect/>
            </a:stretch>
          </p:blipFill>
          <p:spPr>
            <a:xfrm>
              <a:off x="9925654" y="4624262"/>
              <a:ext cx="2357778" cy="1900041"/>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7273" b="95758" l="3056" r="92500">
                          <a14:foregroundMark x1="48056" y1="36364" x2="48056" y2="36364"/>
                          <a14:foregroundMark x1="49167" y1="80000" x2="49167" y2="80000"/>
                          <a14:foregroundMark x1="3333" y1="89394" x2="3333" y2="89394"/>
                          <a14:foregroundMark x1="11389" y1="95758" x2="11389" y2="95758"/>
                          <a14:foregroundMark x1="47222" y1="7879" x2="47222" y2="7879"/>
                          <a14:foregroundMark x1="44167" y1="10909" x2="44167" y2="10909"/>
                          <a14:foregroundMark x1="50833" y1="7273" x2="50833" y2="7273"/>
                          <a14:foregroundMark x1="50833" y1="7273" x2="50833" y2="7273"/>
                          <a14:foregroundMark x1="50833" y1="7273" x2="50833" y2="7273"/>
                          <a14:foregroundMark x1="51944" y1="7879" x2="51944" y2="7879"/>
                          <a14:foregroundMark x1="54722" y1="12727" x2="54722" y2="12727"/>
                          <a14:foregroundMark x1="59444" y1="18788" x2="59444" y2="18788"/>
                          <a14:foregroundMark x1="50833" y1="41818" x2="50833" y2="41818"/>
                          <a14:foregroundMark x1="49444" y1="49091" x2="49444" y2="49091"/>
                          <a14:foregroundMark x1="26111" y1="46364" x2="26111" y2="46364"/>
                          <a14:foregroundMark x1="26111" y1="46364" x2="26111" y2="46364"/>
                          <a14:foregroundMark x1="26111" y1="46364" x2="26111" y2="46364"/>
                          <a14:foregroundMark x1="38056" y1="23939" x2="38056" y2="23939"/>
                          <a14:foregroundMark x1="38056" y1="23939" x2="38056" y2="23939"/>
                          <a14:foregroundMark x1="35278" y1="29697" x2="35278" y2="29697"/>
                          <a14:foregroundMark x1="35278" y1="29697" x2="35278" y2="29697"/>
                          <a14:foregroundMark x1="22778" y1="52121" x2="22778" y2="52121"/>
                          <a14:foregroundMark x1="22778" y1="52121" x2="22778" y2="52121"/>
                          <a14:foregroundMark x1="18611" y1="60303" x2="18611" y2="60303"/>
                          <a14:foregroundMark x1="18611" y1="60303" x2="18611" y2="60303"/>
                          <a14:foregroundMark x1="10000" y1="77576" x2="10000" y2="77576"/>
                          <a14:foregroundMark x1="10000" y1="77576" x2="10000" y2="77576"/>
                          <a14:foregroundMark x1="28611" y1="94545" x2="28611" y2="94545"/>
                          <a14:foregroundMark x1="28611" y1="94545" x2="28611" y2="94545"/>
                          <a14:foregroundMark x1="20000" y1="94545" x2="20000" y2="94545"/>
                          <a14:foregroundMark x1="20000" y1="94545" x2="20000" y2="94545"/>
                          <a14:foregroundMark x1="35278" y1="95758" x2="35278" y2="95758"/>
                          <a14:foregroundMark x1="35278" y1="95758" x2="35278" y2="95758"/>
                          <a14:foregroundMark x1="50556" y1="95152" x2="50556" y2="95152"/>
                          <a14:foregroundMark x1="50556" y1="95152" x2="50556" y2="95152"/>
                          <a14:foregroundMark x1="63333" y1="95758" x2="63333" y2="95758"/>
                          <a14:foregroundMark x1="63333" y1="95758" x2="63333" y2="95758"/>
                          <a14:foregroundMark x1="46667" y1="56364" x2="46667" y2="56364"/>
                          <a14:foregroundMark x1="46667" y1="56364" x2="46667" y2="56364"/>
                          <a14:foregroundMark x1="66667" y1="36364" x2="66667" y2="36364"/>
                          <a14:foregroundMark x1="66667" y1="36364" x2="66667" y2="36364"/>
                          <a14:foregroundMark x1="71389" y1="45455" x2="71389" y2="45455"/>
                          <a14:foregroundMark x1="71389" y1="45455" x2="71389" y2="45455"/>
                          <a14:foregroundMark x1="75278" y1="52121" x2="75278" y2="52121"/>
                          <a14:foregroundMark x1="75278" y1="52121" x2="75278" y2="52121"/>
                          <a14:foregroundMark x1="78611" y1="59394" x2="78611" y2="59394"/>
                          <a14:foregroundMark x1="78611" y1="59394" x2="78611" y2="59394"/>
                          <a14:foregroundMark x1="83333" y1="68182" x2="83333" y2="68182"/>
                          <a14:foregroundMark x1="83333" y1="68182" x2="83333" y2="68182"/>
                          <a14:foregroundMark x1="87500" y1="75455" x2="87500" y2="75455"/>
                          <a14:foregroundMark x1="87500" y1="75455" x2="87500" y2="75455"/>
                          <a14:foregroundMark x1="92500" y1="85758" x2="92500" y2="85758"/>
                          <a14:foregroundMark x1="92500" y1="85758" x2="92500" y2="85758"/>
                        </a14:backgroundRemoval>
                      </a14:imgEffect>
                    </a14:imgLayer>
                  </a14:imgProps>
                </a:ext>
                <a:ext uri="{28A0092B-C50C-407E-A947-70E740481C1C}">
                  <a14:useLocalDpi xmlns:a14="http://schemas.microsoft.com/office/drawing/2010/main" val="0"/>
                </a:ext>
              </a:extLst>
            </a:blip>
            <a:stretch>
              <a:fillRect/>
            </a:stretch>
          </p:blipFill>
          <p:spPr>
            <a:xfrm>
              <a:off x="11010287" y="5508513"/>
              <a:ext cx="763255" cy="699650"/>
            </a:xfrm>
            <a:prstGeom prst="rect">
              <a:avLst/>
            </a:prstGeom>
          </p:spPr>
        </p:pic>
      </p:grpSp>
      <p:pic>
        <p:nvPicPr>
          <p:cNvPr id="5" name="Picture 4"/>
          <p:cNvPicPr>
            <a:picLocks noChangeAspect="1"/>
          </p:cNvPicPr>
          <p:nvPr/>
        </p:nvPicPr>
        <p:blipFill>
          <a:blip r:embed="rId6" cstate="print">
            <a:extLst>
              <a:ext uri="{BEBA8EAE-BF5A-486C-A8C5-ECC9F3942E4B}">
                <a14:imgProps xmlns:a14="http://schemas.microsoft.com/office/drawing/2010/main">
                  <a14:imgLayer r:embed="rId7">
                    <a14:imgEffect>
                      <a14:backgroundRemoval t="2431" b="94618" l="10000" r="90000">
                        <a14:foregroundMark x1="50556" y1="74132" x2="50556" y2="74132"/>
                        <a14:foregroundMark x1="52889" y1="10938" x2="52889" y2="10938"/>
                        <a14:foregroundMark x1="55889" y1="8333" x2="55889" y2="8333"/>
                        <a14:foregroundMark x1="48111" y1="2431" x2="48111" y2="2431"/>
                        <a14:foregroundMark x1="66000" y1="49479" x2="66000" y2="49479"/>
                        <a14:foregroundMark x1="31889" y1="66319" x2="31889" y2="66319"/>
                        <a14:foregroundMark x1="39889" y1="94618" x2="39889" y2="94618"/>
                        <a14:foregroundMark x1="50222" y1="73264" x2="50222" y2="73264"/>
                        <a14:foregroundMark x1="46222" y1="49653" x2="46222" y2="49653"/>
                      </a14:backgroundRemoval>
                    </a14:imgEffect>
                  </a14:imgLayer>
                </a14:imgProps>
              </a:ext>
              <a:ext uri="{28A0092B-C50C-407E-A947-70E740481C1C}">
                <a14:useLocalDpi xmlns:a14="http://schemas.microsoft.com/office/drawing/2010/main" val="0"/>
              </a:ext>
            </a:extLst>
          </a:blip>
          <a:stretch>
            <a:fillRect/>
          </a:stretch>
        </p:blipFill>
        <p:spPr>
          <a:xfrm>
            <a:off x="9851849" y="3531779"/>
            <a:ext cx="2968814" cy="1900041"/>
          </a:xfrm>
          <a:prstGeom prst="rect">
            <a:avLst/>
          </a:prstGeom>
        </p:spPr>
      </p:pic>
      <p:sp>
        <p:nvSpPr>
          <p:cNvPr id="6" name="TextBox 5"/>
          <p:cNvSpPr txBox="1"/>
          <p:nvPr/>
        </p:nvSpPr>
        <p:spPr>
          <a:xfrm>
            <a:off x="858181" y="1684899"/>
            <a:ext cx="11427528" cy="1631216"/>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Menyerang</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Lapisan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Jaringan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Logika</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secara</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intrusif</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dengan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tujuan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mendapatkan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akses</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ilegal</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ke</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dalam</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sistem</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yang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terdiri</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dari</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jaringan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server, </a:t>
            </a:r>
            <a:r>
              <a:rPr kumimoji="1" lang="en-US" sz="2000" i="1"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database</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dan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aplikasi</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pihak</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sasaran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guna</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menghancurkan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mengubah</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mencuri</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dan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memasukkan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data,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dengan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jenis</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serangan</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 </a:t>
            </a:r>
            <a:r>
              <a:rPr kumimoji="1" lang="en-US" sz="2000" i="0" u="none" strike="noStrike" kern="1200" cap="none" spc="0" normalizeH="0" baseline="0" noProof="0" dirty="0" err="1">
                <a:ln>
                  <a:noFill/>
                </a:ln>
                <a:solidFill>
                  <a:prstClr val="black"/>
                </a:solidFill>
                <a:effectLst/>
                <a:uLnTx/>
                <a:uFillTx/>
                <a:latin typeface="Tahoma" panose="020B0604030504040204" pitchFamily="34" charset="0"/>
                <a:ea typeface="+mn-ea"/>
                <a:cs typeface="Tahoma" panose="020B0604030504040204" pitchFamily="34" charset="0"/>
              </a:rPr>
              <a:t>sbb</a:t>
            </a:r>
            <a:r>
              <a:rPr kumimoji="1" lang="en-US" sz="2000" i="0" u="none" strike="noStrike" kern="1200" cap="none" spc="0" normalizeH="0" baseline="0" noProof="0" dirty="0">
                <a:ln>
                  <a:noFill/>
                </a:ln>
                <a:solidFill>
                  <a:prstClr val="black"/>
                </a:solidFill>
                <a:effectLst/>
                <a:uLnTx/>
                <a:uFillTx/>
                <a:latin typeface="Tahoma" panose="020B0604030504040204" pitchFamily="34" charset="0"/>
                <a:ea typeface="+mn-ea"/>
                <a:cs typeface="Tahoma" panose="020B0604030504040204" pitchFamily="34" charset="0"/>
              </a:rPr>
              <a:t>:</a:t>
            </a:r>
          </a:p>
        </p:txBody>
      </p:sp>
      <p:grpSp>
        <p:nvGrpSpPr>
          <p:cNvPr id="7" name="Group 6"/>
          <p:cNvGrpSpPr/>
          <p:nvPr/>
        </p:nvGrpSpPr>
        <p:grpSpPr>
          <a:xfrm>
            <a:off x="462667" y="3800945"/>
            <a:ext cx="5188973" cy="3973847"/>
            <a:chOff x="688908" y="2053027"/>
            <a:chExt cx="10360483" cy="8386064"/>
          </a:xfrm>
        </p:grpSpPr>
        <p:sp>
          <p:nvSpPr>
            <p:cNvPr id="8" name="TextBox 7"/>
            <p:cNvSpPr txBox="1"/>
            <p:nvPr/>
          </p:nvSpPr>
          <p:spPr>
            <a:xfrm>
              <a:off x="688908" y="3222180"/>
              <a:ext cx="2396953" cy="1883565"/>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WEB DEFACEMENT</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(Mengubah tampilan </a:t>
              </a:r>
              <a:r>
                <a:rPr kumimoji="0" lang="en-US" sz="1100" b="1" i="1"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website</a:t>
              </a: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a:t>
              </a:r>
            </a:p>
          </p:txBody>
        </p:sp>
        <p:sp>
          <p:nvSpPr>
            <p:cNvPr id="9" name="TextBox 8"/>
            <p:cNvSpPr txBox="1"/>
            <p:nvPr/>
          </p:nvSpPr>
          <p:spPr>
            <a:xfrm>
              <a:off x="7313736" y="3417497"/>
              <a:ext cx="1725178" cy="2354456"/>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PHISHING</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(Serangan yg dilakukan utk menipu/</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memancing korban)</a:t>
              </a:r>
            </a:p>
          </p:txBody>
        </p:sp>
        <p:sp>
          <p:nvSpPr>
            <p:cNvPr id="10" name="TextBox 9"/>
            <p:cNvSpPr txBox="1"/>
            <p:nvPr/>
          </p:nvSpPr>
          <p:spPr>
            <a:xfrm>
              <a:off x="8982493" y="3304508"/>
              <a:ext cx="2066898" cy="3344951"/>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SQL INJECTION</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(Menargetkan </a:t>
              </a:r>
              <a:r>
                <a:rPr kumimoji="0" lang="en-US" sz="1100" b="1" i="1"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website</a:t>
              </a: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 menggunakan kode injeksi utk mengakses </a:t>
              </a:r>
              <a:r>
                <a:rPr kumimoji="0" lang="en-US" sz="1100" b="1" i="1"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database</a:t>
              </a: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a:t>
              </a:r>
              <a:r>
                <a:rPr kumimoji="0" lang="en-US" sz="14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 </a:t>
              </a:r>
            </a:p>
          </p:txBody>
        </p:sp>
        <p:sp>
          <p:nvSpPr>
            <p:cNvPr id="11" name="TextBox 10"/>
            <p:cNvSpPr txBox="1"/>
            <p:nvPr/>
          </p:nvSpPr>
          <p:spPr>
            <a:xfrm>
              <a:off x="3335703" y="7906020"/>
              <a:ext cx="2780212" cy="2533071"/>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BRUTE FORCE ATTACK</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(Mencoba menjebol </a:t>
              </a:r>
              <a:r>
                <a:rPr kumimoji="0" lang="en-US" sz="1100" b="1" i="1"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password</a:t>
              </a: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 dgn berbagai macam cara dan kombinasi</a:t>
              </a:r>
            </a:p>
          </p:txBody>
        </p:sp>
        <p:sp>
          <p:nvSpPr>
            <p:cNvPr id="12" name="TextBox 11"/>
            <p:cNvSpPr txBox="1"/>
            <p:nvPr/>
          </p:nvSpPr>
          <p:spPr>
            <a:xfrm>
              <a:off x="3007722" y="3349657"/>
              <a:ext cx="2151400" cy="2240792"/>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MALWARE ATTACK (</a:t>
              </a: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Merusak, mencuri, dan menyandera</a:t>
              </a:r>
              <a:r>
                <a:rPr kumimoji="0" lang="en-US" sz="13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5261" y="2053027"/>
              <a:ext cx="1518441" cy="1518441"/>
            </a:xfrm>
            <a:prstGeom prst="rect">
              <a:avLst/>
            </a:prstGeom>
          </p:spPr>
        </p:pic>
        <p:pic>
          <p:nvPicPr>
            <p:cNvPr id="14" name="Picture 13"/>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77962" y="2337282"/>
              <a:ext cx="1091053" cy="1091053"/>
            </a:xfrm>
            <a:prstGeom prst="rect">
              <a:avLst/>
            </a:prstGeom>
          </p:spPr>
        </p:pic>
        <p:sp>
          <p:nvSpPr>
            <p:cNvPr id="15" name="AutoShape 2" descr="Transparent Email Clipart Png - Cyber Attack Png (#5532102) - PinClipart"/>
            <p:cNvSpPr>
              <a:spLocks noChangeAspect="1" noChangeArrowheads="1"/>
            </p:cNvSpPr>
            <p:nvPr/>
          </p:nvSpPr>
          <p:spPr bwMode="auto">
            <a:xfrm>
              <a:off x="6143931" y="2930983"/>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D" sz="1400" b="0" i="0" u="none" strike="noStrike" kern="1200" cap="none" spc="0" normalizeH="0" baseline="0" noProof="0">
                <a:ln>
                  <a:noFill/>
                </a:ln>
                <a:solidFill>
                  <a:srgbClr val="002060"/>
                </a:solidFill>
                <a:effectLst/>
                <a:uLnTx/>
                <a:uFillTx/>
                <a:latin typeface="Calibri" panose="020F0502020204030204"/>
                <a:ea typeface="+mn-ea"/>
                <a:cs typeface="+mn-cs"/>
              </a:endParaRPr>
            </a:p>
          </p:txBody>
        </p:sp>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2462" y="6609564"/>
              <a:ext cx="1532056" cy="1263947"/>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9851" y="2185757"/>
              <a:ext cx="1403508" cy="1242011"/>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04983" y="2194962"/>
              <a:ext cx="1395274" cy="1395272"/>
            </a:xfrm>
            <a:prstGeom prst="rect">
              <a:avLst/>
            </a:prstGeom>
          </p:spPr>
        </p:pic>
      </p:grpSp>
      <p:grpSp>
        <p:nvGrpSpPr>
          <p:cNvPr id="19" name="Group 18"/>
          <p:cNvGrpSpPr/>
          <p:nvPr/>
        </p:nvGrpSpPr>
        <p:grpSpPr>
          <a:xfrm>
            <a:off x="523125" y="3889150"/>
            <a:ext cx="5289922" cy="4194863"/>
            <a:chOff x="5815679" y="-3833873"/>
            <a:chExt cx="19778676" cy="18938482"/>
          </a:xfrm>
        </p:grpSpPr>
        <p:grpSp>
          <p:nvGrpSpPr>
            <p:cNvPr id="20" name="Group 19"/>
            <p:cNvGrpSpPr/>
            <p:nvPr/>
          </p:nvGrpSpPr>
          <p:grpSpPr>
            <a:xfrm>
              <a:off x="5815679" y="-1527305"/>
              <a:ext cx="19778676" cy="16631914"/>
              <a:chOff x="621131" y="-1934646"/>
              <a:chExt cx="9889338" cy="8315957"/>
            </a:xfrm>
          </p:grpSpPr>
          <p:sp>
            <p:nvSpPr>
              <p:cNvPr id="25" name="TextBox 24"/>
              <p:cNvSpPr txBox="1"/>
              <p:nvPr/>
            </p:nvSpPr>
            <p:spPr>
              <a:xfrm>
                <a:off x="4547462" y="-1934646"/>
                <a:ext cx="2082858" cy="3126407"/>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DOS dan</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DDoS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a:t>
                </a: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Membanjiri trafik dgn satu/byk Perangkat hingga layanan terganggu)</a:t>
                </a:r>
                <a:endParaRPr kumimoji="0" lang="en-US" sz="12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endParaRPr>
              </a:p>
            </p:txBody>
          </p:sp>
          <p:sp>
            <p:nvSpPr>
              <p:cNvPr id="26" name="TextBox 25"/>
              <p:cNvSpPr txBox="1"/>
              <p:nvPr/>
            </p:nvSpPr>
            <p:spPr>
              <a:xfrm>
                <a:off x="621131" y="3018762"/>
                <a:ext cx="2237906" cy="3091670"/>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MAN IN THE MIDDLE ATTACK</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a:t>
                </a:r>
                <a:r>
                  <a:rPr kumimoji="0" lang="en-US" sz="1100" b="1" i="1"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Hacker</a:t>
                </a: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 memposisikan dirinya diantara percakapan 2 belah pihak)</a:t>
                </a:r>
              </a:p>
            </p:txBody>
          </p:sp>
          <p:sp>
            <p:nvSpPr>
              <p:cNvPr id="27" name="TextBox 26"/>
              <p:cNvSpPr txBox="1"/>
              <p:nvPr/>
            </p:nvSpPr>
            <p:spPr>
              <a:xfrm>
                <a:off x="5739092" y="2907525"/>
                <a:ext cx="1954581" cy="3473786"/>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WATERING HOLE ATTACK</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(Penyerang mengeksploitasi </a:t>
                </a:r>
                <a:r>
                  <a:rPr kumimoji="0" lang="en-US" sz="1100" b="1" i="1"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website</a:t>
                </a: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 yg sering dikunjungi dgn menanam malware)</a:t>
                </a:r>
              </a:p>
            </p:txBody>
          </p:sp>
          <p:sp>
            <p:nvSpPr>
              <p:cNvPr id="28" name="TextBox 27"/>
              <p:cNvSpPr txBox="1"/>
              <p:nvPr/>
            </p:nvSpPr>
            <p:spPr>
              <a:xfrm>
                <a:off x="7809083" y="2897579"/>
                <a:ext cx="2701386" cy="3195882"/>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DNS (Domain Name Server)</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 ATTACK</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b="1" i="0" u="none" strike="noStrike" kern="1200" cap="none" spc="0" normalizeH="0" baseline="0" noProof="1">
                    <a:ln>
                      <a:noFill/>
                    </a:ln>
                    <a:solidFill>
                      <a:srgbClr val="002060"/>
                    </a:solidFill>
                    <a:effectLst/>
                    <a:uLnTx/>
                    <a:uFillTx/>
                    <a:latin typeface="Calibri" panose="020F0502020204030204"/>
                    <a:ea typeface="+mn-ea"/>
                    <a:cs typeface="Arial" panose="020B0604020202020204" pitchFamily="34" charset="0"/>
                  </a:rPr>
                  <a:t>(Serangan yg memanfaatkan kerentanan pd sistem nama domain)</a:t>
                </a:r>
              </a:p>
            </p:txBody>
          </p:sp>
          <p:sp>
            <p:nvSpPr>
              <p:cNvPr id="29" name="AutoShape 2" descr="Transparent Email Clipart Png - Cyber Attack Png (#5532102) - PinClipart"/>
              <p:cNvSpPr>
                <a:spLocks noChangeAspect="1" noChangeArrowheads="1"/>
              </p:cNvSpPr>
              <p:nvPr/>
            </p:nvSpPr>
            <p:spPr bwMode="auto">
              <a:xfrm>
                <a:off x="6143931" y="2930983"/>
                <a:ext cx="1524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400" b="0" i="0" u="none" strike="noStrike" kern="1200" cap="none" spc="0" normalizeH="0" baseline="0" noProof="0">
                  <a:ln>
                    <a:noFill/>
                  </a:ln>
                  <a:solidFill>
                    <a:srgbClr val="002060"/>
                  </a:solidFill>
                  <a:effectLst/>
                  <a:uLnTx/>
                  <a:uFillTx/>
                  <a:latin typeface="Calibri" panose="020F0502020204030204"/>
                  <a:ea typeface="+mn-ea"/>
                  <a:cs typeface="+mn-cs"/>
                </a:endParaRPr>
              </a:p>
            </p:txBody>
          </p:sp>
        </p:grpSp>
        <p:pic>
          <p:nvPicPr>
            <p:cNvPr id="21" name="Picture 20"/>
            <p:cNvPicPr>
              <a:picLocks noChangeAspect="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365281" y="-3833873"/>
              <a:ext cx="4110642" cy="2569149"/>
            </a:xfrm>
            <a:prstGeom prst="rect">
              <a:avLst/>
            </a:prstGeom>
          </p:spPr>
        </p:pic>
        <p:pic>
          <p:nvPicPr>
            <p:cNvPr id="22" name="Picture 10" descr="Man In The Middle Attack Icons - Download Free Vector Icons | Noun Project"/>
            <p:cNvPicPr>
              <a:picLocks noChangeAspect="1" noChangeArrowheads="1"/>
            </p:cNvPicPr>
            <p:nvPr/>
          </p:nvPicPr>
          <p:blipFill>
            <a:blip r:embed="rId1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629241" y="5775903"/>
              <a:ext cx="2569153" cy="25691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176381" y="5984901"/>
              <a:ext cx="3784382" cy="2288850"/>
            </a:xfrm>
            <a:prstGeom prst="rect">
              <a:avLst/>
            </a:prstGeom>
          </p:spPr>
        </p:pic>
        <p:pic>
          <p:nvPicPr>
            <p:cNvPr id="24" name="Picture 16" descr="Free Grid Globe PNG with Transparent Background"/>
            <p:cNvPicPr>
              <a:picLocks noChangeAspect="1" noChangeArrowheads="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726838" y="5946527"/>
              <a:ext cx="2219623" cy="223639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descr="D:\png img\47.png"/>
          <p:cNvPicPr>
            <a:picLocks noChangeAspect="1" noChangeArrowheads="1"/>
          </p:cNvPicPr>
          <p:nvPr/>
        </p:nvPicPr>
        <p:blipFill>
          <a:blip r:embed="rId17" cstate="print"/>
          <a:srcRect/>
          <a:stretch>
            <a:fillRect/>
          </a:stretch>
        </p:blipFill>
        <p:spPr bwMode="auto">
          <a:xfrm flipH="1">
            <a:off x="5391373" y="4288789"/>
            <a:ext cx="2192102" cy="3060340"/>
          </a:xfrm>
          <a:prstGeom prst="rect">
            <a:avLst/>
          </a:prstGeom>
          <a:noFill/>
        </p:spPr>
      </p:pic>
      <p:pic>
        <p:nvPicPr>
          <p:cNvPr id="31" name="Google Shape;622;p28"/>
          <p:cNvPicPr preferRelativeResize="0"/>
          <p:nvPr/>
        </p:nvPicPr>
        <p:blipFill>
          <a:blip r:embed="rId18">
            <a:duotone>
              <a:prstClr val="black"/>
              <a:srgbClr val="FF0000">
                <a:tint val="45000"/>
                <a:satMod val="400000"/>
              </a:srgbClr>
            </a:duotone>
            <a:extLst>
              <a:ext uri="{BEBA8EAE-BF5A-486C-A8C5-ECC9F3942E4B}">
                <a14:imgProps xmlns:a14="http://schemas.microsoft.com/office/drawing/2010/main">
                  <a14:imgLayer r:embed="rId19">
                    <a14:imgEffect>
                      <a14:backgroundRemoval t="2486" b="98619" l="3066" r="97052">
                        <a14:foregroundMark x1="33019" y1="66298" x2="35259" y2="63812"/>
                        <a14:foregroundMark x1="22642" y1="69061" x2="34552" y2="48895"/>
                        <a14:foregroundMark x1="34552" y1="48895" x2="63208" y2="56906"/>
                        <a14:foregroundMark x1="78656" y1="67680" x2="56132" y2="94199"/>
                        <a14:foregroundMark x1="56132" y1="94199" x2="53184" y2="94199"/>
                        <a14:foregroundMark x1="91156" y1="38122" x2="86675" y2="51657"/>
                        <a14:foregroundMark x1="86085" y1="52210" x2="84080" y2="54144"/>
                        <a14:foregroundMark x1="97052" y1="25138" x2="87972" y2="56354"/>
                        <a14:foregroundMark x1="87264" y1="56354" x2="84670" y2="59669"/>
                        <a14:foregroundMark x1="85024" y1="61050" x2="80542" y2="71823"/>
                        <a14:foregroundMark x1="79835" y1="73204" x2="78656" y2="74586"/>
                        <a14:foregroundMark x1="75708" y1="66298" x2="73467" y2="64365"/>
                        <a14:foregroundMark x1="68042" y1="57735" x2="56132" y2="50276"/>
                        <a14:foregroundMark x1="72288" y1="85912" x2="70047" y2="94199"/>
                        <a14:foregroundMark x1="67807" y1="98066" x2="67807" y2="98066"/>
                        <a14:foregroundMark x1="67689" y1="98066" x2="65212" y2="95580"/>
                        <a14:foregroundMark x1="48113" y1="98895" x2="44811" y2="95580"/>
                        <a14:foregroundMark x1="67099" y1="75967" x2="50943" y2="73204"/>
                        <a14:foregroundMark x1="61675" y1="88674" x2="55425" y2="88674"/>
                        <a14:foregroundMark x1="53892" y1="88674" x2="33373" y2="79282"/>
                        <a14:foregroundMark x1="61321" y1="73757" x2="49764" y2="79834"/>
                        <a14:foregroundMark x1="47052" y1="79834" x2="35613" y2="74586"/>
                        <a14:foregroundMark x1="44222" y1="97514" x2="34906" y2="94751"/>
                        <a14:foregroundMark x1="74410" y1="61050" x2="61675" y2="61602"/>
                        <a14:foregroundMark x1="48467" y1="72376" x2="40684" y2="61602"/>
                        <a14:foregroundMark x1="40448" y1="61602" x2="40448" y2="61602"/>
                        <a14:foregroundMark x1="34316" y1="88674" x2="24882" y2="80663"/>
                        <a14:foregroundMark x1="19811" y1="60221" x2="12972" y2="54144"/>
                        <a14:foregroundMark x1="10142" y1="50829" x2="4363" y2="43370"/>
                        <a14:foregroundMark x1="34906" y1="77901" x2="11675" y2="54972"/>
                        <a14:foregroundMark x1="10849" y1="53591" x2="10142" y2="52762"/>
                        <a14:foregroundMark x1="31604" y1="46685" x2="13679" y2="27901"/>
                        <a14:foregroundMark x1="25354" y1="88674" x2="25354" y2="88674"/>
                        <a14:foregroundMark x1="2123" y1="31215" x2="15094" y2="9116"/>
                        <a14:foregroundMark x1="15094" y1="9116" x2="90802" y2="21823"/>
                        <a14:foregroundMark x1="95283" y1="12431" x2="50354" y2="2762"/>
                        <a14:foregroundMark x1="85377" y1="46133" x2="46226" y2="33702"/>
                        <a14:foregroundMark x1="46226" y1="33702" x2="20165" y2="56354"/>
                        <a14:foregroundMark x1="85731" y1="39227" x2="79835" y2="59669"/>
                        <a14:foregroundMark x1="73231" y1="53591" x2="68986" y2="59669"/>
                        <a14:foregroundMark x1="21108" y1="35912" x2="9906" y2="33149"/>
                        <a14:foregroundMark x1="9198" y1="33149" x2="3066" y2="38122"/>
                        <a14:foregroundMark x1="32665" y1="5525" x2="22877" y2="40608"/>
                        <a14:foregroundMark x1="22877" y1="40608" x2="27476" y2="88674"/>
                        <a14:foregroundMark x1="81132" y1="87293" x2="68632" y2="78453"/>
                      </a14:backgroundRemoval>
                    </a14:imgEffect>
                  </a14:imgLayer>
                </a14:imgProps>
              </a:ext>
            </a:extLst>
          </a:blip>
          <a:stretch>
            <a:fillRect/>
          </a:stretch>
        </p:blipFill>
        <p:spPr>
          <a:xfrm rot="5400000">
            <a:off x="4178626" y="5248436"/>
            <a:ext cx="4091836" cy="1126703"/>
          </a:xfrm>
          <a:prstGeom prst="rect">
            <a:avLst/>
          </a:prstGeom>
          <a:noFill/>
          <a:ln>
            <a:noFill/>
          </a:ln>
        </p:spPr>
      </p:pic>
      <p:pic>
        <p:nvPicPr>
          <p:cNvPr id="32" name="Picture 31"/>
          <p:cNvPicPr>
            <a:picLocks noChangeAspect="1"/>
          </p:cNvPicPr>
          <p:nvPr/>
        </p:nvPicPr>
        <p:blipFill>
          <a:blip r:embed="rId20">
            <a:extLst>
              <a:ext uri="{BEBA8EAE-BF5A-486C-A8C5-ECC9F3942E4B}">
                <a14:imgProps xmlns:a14="http://schemas.microsoft.com/office/drawing/2010/main">
                  <a14:imgLayer r:embed="rId21">
                    <a14:imgEffect>
                      <a14:backgroundRemoval t="2166" b="97473" l="5946" r="95946">
                        <a14:foregroundMark x1="14054" y1="24910" x2="14054" y2="24910"/>
                        <a14:foregroundMark x1="7027" y1="24188" x2="7027" y2="25632"/>
                        <a14:foregroundMark x1="5946" y1="31047" x2="5946" y2="31047"/>
                        <a14:foregroundMark x1="26757" y1="78700" x2="26757" y2="78700"/>
                        <a14:foregroundMark x1="44324" y1="88809" x2="44324" y2="88809"/>
                        <a14:foregroundMark x1="38108" y1="85199" x2="78108" y2="80144"/>
                        <a14:foregroundMark x1="73243" y1="78339" x2="73243" y2="78339"/>
                        <a14:foregroundMark x1="82432" y1="82671" x2="82432" y2="82671"/>
                        <a14:foregroundMark x1="64324" y1="87726" x2="51081" y2="89531"/>
                        <a14:foregroundMark x1="44054" y1="91697" x2="36757" y2="88809"/>
                        <a14:foregroundMark x1="28108" y1="87726" x2="23514" y2="84838"/>
                        <a14:foregroundMark x1="19189" y1="83394" x2="16757" y2="83755"/>
                        <a14:foregroundMark x1="17027" y1="80144" x2="33784" y2="73646"/>
                        <a14:foregroundMark x1="49459" y1="75090" x2="54865" y2="71841"/>
                        <a14:foregroundMark x1="44324" y1="75090" x2="44324" y2="75090"/>
                        <a14:foregroundMark x1="57568" y1="74007" x2="57568" y2="74007"/>
                        <a14:foregroundMark x1="41081" y1="25271" x2="41081" y2="25271"/>
                        <a14:foregroundMark x1="26757" y1="23105" x2="26757" y2="23105"/>
                        <a14:foregroundMark x1="35135" y1="25632" x2="35135" y2="25632"/>
                        <a14:foregroundMark x1="60541" y1="10830" x2="60541" y2="10830"/>
                        <a14:foregroundMark x1="63243" y1="7220" x2="63243" y2="7220"/>
                        <a14:foregroundMark x1="80000" y1="5415" x2="80000" y2="5415"/>
                        <a14:foregroundMark x1="59730" y1="4332" x2="59730" y2="4332"/>
                        <a14:foregroundMark x1="93243" y1="19856" x2="93243" y2="19856"/>
                        <a14:foregroundMark x1="95946" y1="37906" x2="95946" y2="37906"/>
                        <a14:foregroundMark x1="59459" y1="55957" x2="59459" y2="55957"/>
                        <a14:foregroundMark x1="49189" y1="37545" x2="49189" y2="37545"/>
                        <a14:foregroundMark x1="38378" y1="75090" x2="38378" y2="75090"/>
                        <a14:foregroundMark x1="11081" y1="71119" x2="11081" y2="71119"/>
                        <a14:foregroundMark x1="10000" y1="60650" x2="10000" y2="60650"/>
                        <a14:foregroundMark x1="7838" y1="55957" x2="7838" y2="55957"/>
                        <a14:foregroundMark x1="8108" y1="51264" x2="8108" y2="51264"/>
                        <a14:foregroundMark x1="7297" y1="38989" x2="7297" y2="38989"/>
                        <a14:foregroundMark x1="5946" y1="26354" x2="5946" y2="26354"/>
                        <a14:foregroundMark x1="18108" y1="25271" x2="18108" y2="25271"/>
                        <a14:foregroundMark x1="18919" y1="24549" x2="18919" y2="24549"/>
                        <a14:foregroundMark x1="24054" y1="24188" x2="24054" y2="24188"/>
                        <a14:foregroundMark x1="11622" y1="24188" x2="11622" y2="24188"/>
                        <a14:foregroundMark x1="9189" y1="23466" x2="9189" y2="23466"/>
                        <a14:foregroundMark x1="16216" y1="23827" x2="16216" y2="23827"/>
                        <a14:foregroundMark x1="24865" y1="23466" x2="24865" y2="23466"/>
                        <a14:foregroundMark x1="34865" y1="24188" x2="34865" y2="24188"/>
                        <a14:foregroundMark x1="29459" y1="24549" x2="29459" y2="24549"/>
                        <a14:foregroundMark x1="32162" y1="24549" x2="32162" y2="24549"/>
                        <a14:foregroundMark x1="37568" y1="24910" x2="37568" y2="24910"/>
                        <a14:foregroundMark x1="39730" y1="24549" x2="39730" y2="24549"/>
                        <a14:foregroundMark x1="42973" y1="24549" x2="42973" y2="24549"/>
                        <a14:foregroundMark x1="44595" y1="24549" x2="44595" y2="24549"/>
                        <a14:foregroundMark x1="46486" y1="24910" x2="46486" y2="24910"/>
                        <a14:foregroundMark x1="48919" y1="25632" x2="48919" y2="25632"/>
                        <a14:foregroundMark x1="48649" y1="24910" x2="48649" y2="24910"/>
                        <a14:foregroundMark x1="50811" y1="25271" x2="50811" y2="25271"/>
                        <a14:foregroundMark x1="51622" y1="24549" x2="51622" y2="24549"/>
                        <a14:foregroundMark x1="52973" y1="28159" x2="52973" y2="28159"/>
                        <a14:foregroundMark x1="55946" y1="45848" x2="55946" y2="45848"/>
                        <a14:foregroundMark x1="58919" y1="66426" x2="58919" y2="66426"/>
                        <a14:foregroundMark x1="59189" y1="71841" x2="59189" y2="71841"/>
                        <a14:foregroundMark x1="59189" y1="74729" x2="59189" y2="74729"/>
                        <a14:foregroundMark x1="60000" y1="69675" x2="60000" y2="69675"/>
                        <a14:foregroundMark x1="60000" y1="73646" x2="60000" y2="73646"/>
                        <a14:foregroundMark x1="61622" y1="74368" x2="61622" y2="74368"/>
                        <a14:foregroundMark x1="64054" y1="77617" x2="64054" y2="77617"/>
                        <a14:foregroundMark x1="68649" y1="75451" x2="68649" y2="75451"/>
                        <a14:foregroundMark x1="65946" y1="75090" x2="65946" y2="75090"/>
                        <a14:foregroundMark x1="64595" y1="74007" x2="64595" y2="74007"/>
                        <a14:foregroundMark x1="63784" y1="74729" x2="63784" y2="74729"/>
                        <a14:foregroundMark x1="67568" y1="76534" x2="67568" y2="76534"/>
                        <a14:foregroundMark x1="67838" y1="75090" x2="67838" y2="75090"/>
                        <a14:foregroundMark x1="71351" y1="75812" x2="71351" y2="75812"/>
                        <a14:foregroundMark x1="74595" y1="76534" x2="74595" y2="76534"/>
                        <a14:foregroundMark x1="72973" y1="76173" x2="72973" y2="76173"/>
                        <a14:foregroundMark x1="76757" y1="77256" x2="76757" y2="77256"/>
                        <a14:foregroundMark x1="79189" y1="77978" x2="79189" y2="77978"/>
                        <a14:foregroundMark x1="81622" y1="79422" x2="81622" y2="79422"/>
                        <a14:foregroundMark x1="80541" y1="78339" x2="80541" y2="78339"/>
                        <a14:foregroundMark x1="78378" y1="77256" x2="78378" y2="77256"/>
                        <a14:foregroundMark x1="75946" y1="76895" x2="75946" y2="76895"/>
                        <a14:foregroundMark x1="69459" y1="75451" x2="69459" y2="75451"/>
                        <a14:foregroundMark x1="82432" y1="78700" x2="82432" y2="78700"/>
                        <a14:foregroundMark x1="86216" y1="79783" x2="86216" y2="79783"/>
                        <a14:foregroundMark x1="84595" y1="82310" x2="84595" y2="82310"/>
                        <a14:foregroundMark x1="80541" y1="81588" x2="80541" y2="81588"/>
                        <a14:foregroundMark x1="76216" y1="84116" x2="76216" y2="84116"/>
                        <a14:foregroundMark x1="71081" y1="86282" x2="71081" y2="86282"/>
                        <a14:foregroundMark x1="65135" y1="84838" x2="65135" y2="84838"/>
                        <a14:foregroundMark x1="67027" y1="85921" x2="67027" y2="85921"/>
                        <a14:foregroundMark x1="67297" y1="84116" x2="67297" y2="84116"/>
                        <a14:foregroundMark x1="62973" y1="85560" x2="62973" y2="85560"/>
                        <a14:foregroundMark x1="61351" y1="85199" x2="61351" y2="85199"/>
                        <a14:foregroundMark x1="64865" y1="83032" x2="64865" y2="83032"/>
                        <a14:foregroundMark x1="68649" y1="84477" x2="68649" y2="84477"/>
                        <a14:foregroundMark x1="67297" y1="75090" x2="67297" y2="75090"/>
                        <a14:foregroundMark x1="66216" y1="74007" x2="66216" y2="74007"/>
                        <a14:foregroundMark x1="87568" y1="81588" x2="87568" y2="81588"/>
                        <a14:foregroundMark x1="90811" y1="81227" x2="90811" y2="81227"/>
                        <a14:foregroundMark x1="92703" y1="81588" x2="92703" y2="81588"/>
                        <a14:foregroundMark x1="89459" y1="82310" x2="89459" y2="82310"/>
                        <a14:foregroundMark x1="93784" y1="81588" x2="93784" y2="81588"/>
                        <a14:foregroundMark x1="81081" y1="87365" x2="81081" y2="87365"/>
                        <a14:foregroundMark x1="82973" y1="86643" x2="82973" y2="86643"/>
                        <a14:foregroundMark x1="85946" y1="85921" x2="85946" y2="85921"/>
                        <a14:foregroundMark x1="89189" y1="85199" x2="89189" y2="85199"/>
                        <a14:foregroundMark x1="90000" y1="85199" x2="90000" y2="85199"/>
                        <a14:foregroundMark x1="92432" y1="84477" x2="92432" y2="84477"/>
                        <a14:foregroundMark x1="71892" y1="88087" x2="71892" y2="88087"/>
                        <a14:foregroundMark x1="70541" y1="90614" x2="70541" y2="90614"/>
                        <a14:foregroundMark x1="74054" y1="90253" x2="74054" y2="90253"/>
                        <a14:foregroundMark x1="78108" y1="88809" x2="78108" y2="88809"/>
                        <a14:foregroundMark x1="67297" y1="92058" x2="67297" y2="92058"/>
                        <a14:foregroundMark x1="61622" y1="93863" x2="61622" y2="93863"/>
                        <a14:foregroundMark x1="55676" y1="94946" x2="55676" y2="94946"/>
                        <a14:foregroundMark x1="57297" y1="94946" x2="57297" y2="94946"/>
                        <a14:foregroundMark x1="60270" y1="93863" x2="61351" y2="93502"/>
                        <a14:foregroundMark x1="63784" y1="93141" x2="63784" y2="93141"/>
                        <a14:foregroundMark x1="37568" y1="94946" x2="37568" y2="94946"/>
                        <a14:foregroundMark x1="19459" y1="88809" x2="19459" y2="88809"/>
                        <a14:foregroundMark x1="25135" y1="90614" x2="25135" y2="90614"/>
                        <a14:foregroundMark x1="28649" y1="92058" x2="28649" y2="92058"/>
                        <a14:foregroundMark x1="14865" y1="87004" x2="14865" y2="87004"/>
                        <a14:foregroundMark x1="11892" y1="84838" x2="11892" y2="84838"/>
                        <a14:foregroundMark x1="17027" y1="88087" x2="17027" y2="88087"/>
                        <a14:foregroundMark x1="11081" y1="84477" x2="11081" y2="84477"/>
                        <a14:foregroundMark x1="48649" y1="97473" x2="48649" y2="97473"/>
                        <a14:foregroundMark x1="53514" y1="27437" x2="53514" y2="27437"/>
                        <a14:foregroundMark x1="94865" y1="82310" x2="94865" y2="82310"/>
                        <a14:foregroundMark x1="88378" y1="79783" x2="88378" y2="79783"/>
                        <a14:foregroundMark x1="84054" y1="78700" x2="84054" y2="78700"/>
                        <a14:foregroundMark x1="85405" y1="78700" x2="85405" y2="78700"/>
                        <a14:foregroundMark x1="86757" y1="79061" x2="86757" y2="79061"/>
                        <a14:foregroundMark x1="79730" y1="77617" x2="79730" y2="77617"/>
                        <a14:backgroundMark x1="64324" y1="71841" x2="64324" y2="71841"/>
                        <a14:backgroundMark x1="61081" y1="71119" x2="61081" y2="71119"/>
                      </a14:backgroundRemoval>
                    </a14:imgEffect>
                  </a14:imgLayer>
                </a14:imgProps>
              </a:ext>
            </a:extLst>
          </a:blip>
          <a:stretch>
            <a:fillRect/>
          </a:stretch>
        </p:blipFill>
        <p:spPr>
          <a:xfrm>
            <a:off x="6374926" y="6200136"/>
            <a:ext cx="2089370" cy="1564204"/>
          </a:xfrm>
          <a:prstGeom prst="rect">
            <a:avLst/>
          </a:prstGeom>
        </p:spPr>
      </p:pic>
      <p:sp>
        <p:nvSpPr>
          <p:cNvPr id="33" name="TextBox 32"/>
          <p:cNvSpPr txBox="1"/>
          <p:nvPr/>
        </p:nvSpPr>
        <p:spPr>
          <a:xfrm>
            <a:off x="6791088" y="7672648"/>
            <a:ext cx="1505609" cy="540786"/>
          </a:xfrm>
          <a:prstGeom prst="rect">
            <a:avLst/>
          </a:prstGeom>
          <a:noFill/>
        </p:spPr>
        <p:txBody>
          <a:bodyPr wrap="square" rtlCol="0">
            <a:no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1" lang="en-US" sz="1800" b="1" i="0" u="none" strike="noStrike" kern="1200" cap="none" spc="0" normalizeH="0" baseline="0" noProof="0">
                <a:ln>
                  <a:noFill/>
                </a:ln>
                <a:solidFill>
                  <a:srgbClr val="002060"/>
                </a:solidFill>
                <a:effectLst/>
                <a:uLnTx/>
                <a:uFillTx/>
                <a:latin typeface="Tahoma" panose="020B0604030504040204" pitchFamily="34" charset="0"/>
                <a:ea typeface="+mn-ea"/>
                <a:cs typeface="Tahoma" panose="020B0604030504040204" pitchFamily="34" charset="0"/>
              </a:rPr>
              <a:t>APLIKASI</a:t>
            </a:r>
          </a:p>
        </p:txBody>
      </p:sp>
      <p:sp>
        <p:nvSpPr>
          <p:cNvPr id="34" name="TextBox 33"/>
          <p:cNvSpPr txBox="1"/>
          <p:nvPr/>
        </p:nvSpPr>
        <p:spPr>
          <a:xfrm>
            <a:off x="10592416" y="7696790"/>
            <a:ext cx="1505609" cy="540786"/>
          </a:xfrm>
          <a:prstGeom prst="rect">
            <a:avLst/>
          </a:prstGeom>
          <a:noFill/>
        </p:spPr>
        <p:txBody>
          <a:bodyPr wrap="square" rtlCol="0">
            <a:no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1" lang="en-US" sz="1800" b="1" i="1" u="none" strike="noStrike" kern="1200" cap="none" spc="0" normalizeH="0" baseline="0" noProof="0">
                <a:ln>
                  <a:noFill/>
                </a:ln>
                <a:solidFill>
                  <a:srgbClr val="002060"/>
                </a:solidFill>
                <a:effectLst/>
                <a:uLnTx/>
                <a:uFillTx/>
                <a:latin typeface="Tahoma" panose="020B0604030504040204" pitchFamily="34" charset="0"/>
                <a:ea typeface="+mn-ea"/>
                <a:cs typeface="Tahoma" panose="020B0604030504040204" pitchFamily="34" charset="0"/>
              </a:rPr>
              <a:t>DATABASE</a:t>
            </a:r>
          </a:p>
        </p:txBody>
      </p:sp>
      <p:sp>
        <p:nvSpPr>
          <p:cNvPr id="35" name="TextBox 34"/>
          <p:cNvSpPr txBox="1"/>
          <p:nvPr/>
        </p:nvSpPr>
        <p:spPr>
          <a:xfrm>
            <a:off x="10662635" y="5299498"/>
            <a:ext cx="1505609" cy="540786"/>
          </a:xfrm>
          <a:prstGeom prst="rect">
            <a:avLst/>
          </a:prstGeom>
          <a:noFill/>
        </p:spPr>
        <p:txBody>
          <a:bodyPr wrap="square" rtlCol="0">
            <a:no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1" lang="en-US" sz="1800" b="1" i="0" u="none" strike="noStrike" kern="1200" cap="none" spc="0" normalizeH="0" baseline="0" noProof="0">
                <a:ln>
                  <a:noFill/>
                </a:ln>
                <a:solidFill>
                  <a:srgbClr val="002060"/>
                </a:solidFill>
                <a:effectLst/>
                <a:uLnTx/>
                <a:uFillTx/>
                <a:latin typeface="Tahoma" panose="020B0604030504040204" pitchFamily="34" charset="0"/>
                <a:ea typeface="+mn-ea"/>
                <a:cs typeface="Tahoma" panose="020B0604030504040204" pitchFamily="34" charset="0"/>
              </a:rPr>
              <a:t>SERVER</a:t>
            </a:r>
          </a:p>
        </p:txBody>
      </p:sp>
      <p:sp>
        <p:nvSpPr>
          <p:cNvPr id="36" name="TextBox 35"/>
          <p:cNvSpPr txBox="1"/>
          <p:nvPr/>
        </p:nvSpPr>
        <p:spPr>
          <a:xfrm>
            <a:off x="6264577" y="5251692"/>
            <a:ext cx="1505609" cy="540786"/>
          </a:xfrm>
          <a:prstGeom prst="rect">
            <a:avLst/>
          </a:prstGeom>
          <a:noFill/>
        </p:spPr>
        <p:txBody>
          <a:bodyPr wrap="square" rtlCol="0">
            <a:no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1" lang="en-US" sz="1800" b="1" i="0" u="none" strike="noStrike" kern="1200" cap="none" spc="0" normalizeH="0" baseline="0" noProof="0">
                <a:ln>
                  <a:noFill/>
                </a:ln>
                <a:solidFill>
                  <a:srgbClr val="002060"/>
                </a:solidFill>
                <a:effectLst/>
                <a:uLnTx/>
                <a:uFillTx/>
                <a:latin typeface="Tahoma" panose="020B0604030504040204" pitchFamily="34" charset="0"/>
                <a:ea typeface="+mn-ea"/>
                <a:cs typeface="Tahoma" panose="020B0604030504040204" pitchFamily="34" charset="0"/>
              </a:rPr>
              <a:t>JARINGAN</a:t>
            </a:r>
          </a:p>
        </p:txBody>
      </p:sp>
      <p:sp>
        <p:nvSpPr>
          <p:cNvPr id="38" name="TextBox 37"/>
          <p:cNvSpPr txBox="1"/>
          <p:nvPr/>
        </p:nvSpPr>
        <p:spPr>
          <a:xfrm>
            <a:off x="7972058" y="3526855"/>
            <a:ext cx="2554695" cy="3693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sz="2400" b="1" i="0" u="none" strike="noStrike" kern="1200" cap="none" spc="0" normalizeH="0" baseline="0" noProof="0">
                <a:ln>
                  <a:noFill/>
                </a:ln>
                <a:solidFill>
                  <a:srgbClr val="002060"/>
                </a:solidFill>
                <a:effectLst/>
                <a:uLnTx/>
                <a:uFillTx/>
                <a:latin typeface="Tahoma" panose="020B0604030504040204" pitchFamily="34" charset="0"/>
                <a:ea typeface="+mn-ea"/>
                <a:cs typeface="Tahoma" panose="020B0604030504040204" pitchFamily="34" charset="0"/>
              </a:rPr>
              <a:t> TARGET</a:t>
            </a:r>
          </a:p>
        </p:txBody>
      </p:sp>
      <p:cxnSp>
        <p:nvCxnSpPr>
          <p:cNvPr id="39" name="Straight Connector 38"/>
          <p:cNvCxnSpPr/>
          <p:nvPr/>
        </p:nvCxnSpPr>
        <p:spPr>
          <a:xfrm>
            <a:off x="681211" y="5953499"/>
            <a:ext cx="4802576" cy="0"/>
          </a:xfrm>
          <a:prstGeom prst="line">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40" name="Straight Connector 39"/>
          <p:cNvCxnSpPr/>
          <p:nvPr/>
        </p:nvCxnSpPr>
        <p:spPr>
          <a:xfrm>
            <a:off x="1696291" y="3846423"/>
            <a:ext cx="0" cy="2107076"/>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p:cNvCxnSpPr/>
          <p:nvPr/>
        </p:nvCxnSpPr>
        <p:spPr>
          <a:xfrm>
            <a:off x="2597238" y="3849513"/>
            <a:ext cx="0" cy="2107076"/>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p:cNvCxnSpPr/>
          <p:nvPr/>
        </p:nvCxnSpPr>
        <p:spPr>
          <a:xfrm>
            <a:off x="3780664" y="3849513"/>
            <a:ext cx="0" cy="2107076"/>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p:cNvCxnSpPr/>
          <p:nvPr/>
        </p:nvCxnSpPr>
        <p:spPr>
          <a:xfrm>
            <a:off x="4644707" y="3846423"/>
            <a:ext cx="0" cy="2107076"/>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p:cNvCxnSpPr/>
          <p:nvPr/>
        </p:nvCxnSpPr>
        <p:spPr>
          <a:xfrm>
            <a:off x="1776959" y="5953058"/>
            <a:ext cx="0" cy="2107076"/>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p:cNvCxnSpPr/>
          <p:nvPr/>
        </p:nvCxnSpPr>
        <p:spPr>
          <a:xfrm>
            <a:off x="3241707" y="5953499"/>
            <a:ext cx="0" cy="2107076"/>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p:cNvCxnSpPr/>
          <p:nvPr/>
        </p:nvCxnSpPr>
        <p:spPr>
          <a:xfrm>
            <a:off x="4368044" y="5960120"/>
            <a:ext cx="0" cy="2107076"/>
          </a:xfrm>
          <a:prstGeom prst="line">
            <a:avLst/>
          </a:prstGeom>
        </p:spPr>
        <p:style>
          <a:lnRef idx="1">
            <a:schemeClr val="accent2"/>
          </a:lnRef>
          <a:fillRef idx="0">
            <a:schemeClr val="accent2"/>
          </a:fillRef>
          <a:effectRef idx="0">
            <a:schemeClr val="accent2"/>
          </a:effectRef>
          <a:fontRef idx="minor">
            <a:schemeClr val="tx1"/>
          </a:fontRef>
        </p:style>
      </p:cxnSp>
      <p:pic>
        <p:nvPicPr>
          <p:cNvPr id="48" name="Picture 47"/>
          <p:cNvPicPr>
            <a:picLocks noChangeAspect="1"/>
          </p:cNvPicPr>
          <p:nvPr/>
        </p:nvPicPr>
        <p:blipFill rotWithShape="1">
          <a:blip r:embed="rId22" cstate="print">
            <a:extLst>
              <a:ext uri="{BEBA8EAE-BF5A-486C-A8C5-ECC9F3942E4B}">
                <a14:imgProps xmlns:a14="http://schemas.microsoft.com/office/drawing/2010/main">
                  <a14:imgLayer r:embed="rId23">
                    <a14:imgEffect>
                      <a14:backgroundRemoval t="10000" b="90000" l="10000" r="90000">
                        <a14:foregroundMark x1="55889" y1="45829" x2="55889" y2="45829"/>
                        <a14:foregroundMark x1="75111" y1="42937" x2="75111" y2="42937"/>
                        <a14:foregroundMark x1="48111" y1="69077" x2="48111" y2="69077"/>
                      </a14:backgroundRemoval>
                    </a14:imgEffect>
                  </a14:imgLayer>
                </a14:imgProps>
              </a:ext>
              <a:ext uri="{28A0092B-C50C-407E-A947-70E740481C1C}">
                <a14:useLocalDpi xmlns:a14="http://schemas.microsoft.com/office/drawing/2010/main" val="0"/>
              </a:ext>
            </a:extLst>
          </a:blip>
          <a:srcRect l="12508" t="10176" r="14264" b="18490"/>
          <a:stretch>
            <a:fillRect/>
          </a:stretch>
        </p:blipFill>
        <p:spPr>
          <a:xfrm>
            <a:off x="6102096" y="3395472"/>
            <a:ext cx="2056888" cy="1999219"/>
          </a:xfrm>
          <a:prstGeom prst="rect">
            <a:avLst/>
          </a:prstGeom>
        </p:spPr>
      </p:pic>
      <p:grpSp>
        <p:nvGrpSpPr>
          <p:cNvPr id="49" name="Group 48"/>
          <p:cNvGrpSpPr/>
          <p:nvPr/>
        </p:nvGrpSpPr>
        <p:grpSpPr>
          <a:xfrm>
            <a:off x="7727314" y="4129739"/>
            <a:ext cx="3036079" cy="2990471"/>
            <a:chOff x="7416418" y="2867867"/>
            <a:chExt cx="3036079" cy="2990471"/>
          </a:xfrm>
        </p:grpSpPr>
        <p:pic>
          <p:nvPicPr>
            <p:cNvPr id="50" name="Picture 2" descr="Penjelasan Bilangan Biner Lengkap dengan Contoh Soalnya"/>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416418" y="2867867"/>
              <a:ext cx="3036079" cy="299047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7594792" y="3871413"/>
              <a:ext cx="2554695" cy="3693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sz="5400" b="1" i="0" u="none" strike="noStrike" kern="1200" cap="none" spc="0" normalizeH="0" baseline="0" noProof="0">
                  <a:ln>
                    <a:noFill/>
                  </a:ln>
                  <a:solidFill>
                    <a:prstClr val="white"/>
                  </a:solidFill>
                  <a:effectLst/>
                  <a:uLnTx/>
                  <a:uFillTx/>
                  <a:latin typeface="Tahoma" panose="020B0604030504040204" pitchFamily="34" charset="0"/>
                  <a:ea typeface="+mn-ea"/>
                  <a:cs typeface="Tahoma" panose="020B0604030504040204" pitchFamily="34" charset="0"/>
                </a:rPr>
                <a:t>DATA</a:t>
              </a:r>
            </a:p>
          </p:txBody>
        </p:sp>
      </p:grpSp>
      <p:sp>
        <p:nvSpPr>
          <p:cNvPr id="37" name="Title 4"/>
          <p:cNvSpPr>
            <a:spLocks noGrp="1"/>
          </p:cNvSpPr>
          <p:nvPr/>
        </p:nvSpPr>
        <p:spPr>
          <a:xfrm>
            <a:off x="952500" y="461432"/>
            <a:ext cx="11099800" cy="1170453"/>
          </a:xfrm>
          <a:prstGeom prst="rect">
            <a:avLst/>
          </a:prstGeom>
          <a:ln w="12700">
            <a:miter lim="400000"/>
          </a:ln>
        </p:spPr>
        <p:txBody>
          <a:bodyPr lIns="50800" tIns="50800" rIns="50800" bIns="50800" anchor="ctr">
            <a:norm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r>
              <a:rPr lang="en-US"/>
              <a:t>Serangan Siber Bersifat Teknis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Google Shape;2927;p41"/>
          <p:cNvSpPr/>
          <p:nvPr/>
        </p:nvSpPr>
        <p:spPr>
          <a:xfrm>
            <a:off x="290653" y="1828624"/>
            <a:ext cx="5787203" cy="1401707"/>
          </a:xfrm>
          <a:prstGeom prst="wedgeRoundRectCallout">
            <a:avLst>
              <a:gd name="adj1" fmla="val 54424"/>
              <a:gd name="adj2" fmla="val 20352"/>
              <a:gd name="adj3" fmla="val 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9" name="Google Shape;2973;p41"/>
          <p:cNvSpPr/>
          <p:nvPr/>
        </p:nvSpPr>
        <p:spPr>
          <a:xfrm>
            <a:off x="290653" y="1733374"/>
            <a:ext cx="5787203" cy="1401707"/>
          </a:xfrm>
          <a:prstGeom prst="wedgeRoundRectCallout">
            <a:avLst>
              <a:gd name="adj1" fmla="val 54586"/>
              <a:gd name="adj2" fmla="val 20352"/>
              <a:gd name="adj3" fmla="val 0"/>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11" name="Google Shape;2977;p41"/>
          <p:cNvSpPr txBox="1"/>
          <p:nvPr/>
        </p:nvSpPr>
        <p:spPr>
          <a:xfrm flipH="1">
            <a:off x="461641" y="1809790"/>
            <a:ext cx="5481958" cy="442677"/>
          </a:xfrm>
          <a:prstGeom prst="rect">
            <a:avLst/>
          </a:prstGeom>
          <a:solidFill>
            <a:srgbClr val="3B599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kumimoji="0" lang="en-US"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rPr>
              <a:t>RANSOMWARE</a:t>
            </a:r>
            <a:endParaRPr kumimoji="0"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endParaRPr>
          </a:p>
        </p:txBody>
      </p:sp>
      <p:sp>
        <p:nvSpPr>
          <p:cNvPr id="19" name="Rectangle 18"/>
          <p:cNvSpPr/>
          <p:nvPr/>
        </p:nvSpPr>
        <p:spPr>
          <a:xfrm>
            <a:off x="461641" y="2319149"/>
            <a:ext cx="5899966" cy="584775"/>
          </a:xfrm>
          <a:prstGeom prst="rect">
            <a:avLst/>
          </a:prstGeom>
        </p:spPr>
        <p:txBody>
          <a:bodyPr wrap="square">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Ransomware as a Service (RaaS)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maupun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1"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double </a:t>
            </a:r>
            <a:r>
              <a:rPr kumimoji="0" lang="en-ID" sz="1600" b="0" i="1"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extertion</a:t>
            </a:r>
            <a:r>
              <a:rPr kumimoji="0" lang="en-ID" sz="1600" b="0" i="1"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akan</a:t>
            </a:r>
            <a:r>
              <a:rPr kumimoji="0" lang="en-ID" sz="1600" b="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berfokus</a:t>
            </a:r>
            <a:r>
              <a:rPr kumimoji="0" lang="en-ID" sz="1600" b="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pada </a:t>
            </a:r>
            <a:r>
              <a:rPr kumimoji="0" lang="en-ID" sz="1600" b="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pencurian</a:t>
            </a:r>
            <a:r>
              <a:rPr kumimoji="0" lang="en-ID" sz="1600" b="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data </a:t>
            </a:r>
            <a:r>
              <a:rPr kumimoji="0" lang="en-ID" sz="1600" b="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untuk</a:t>
            </a:r>
            <a:r>
              <a:rPr kumimoji="0" lang="en-ID" sz="1600" b="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diperjualbelikan</a:t>
            </a:r>
            <a:endParaRPr kumimoji="0" lang="en-US"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sym typeface="Helvetica Neue"/>
            </a:endParaRPr>
          </a:p>
        </p:txBody>
      </p:sp>
      <p:sp>
        <p:nvSpPr>
          <p:cNvPr id="2" name="Google Shape;2927;p41">
            <a:extLst>
              <a:ext uri="{FF2B5EF4-FFF2-40B4-BE49-F238E27FC236}">
                <a16:creationId xmlns:a16="http://schemas.microsoft.com/office/drawing/2014/main" id="{20052BCA-1B66-09F1-3608-44DF68B5CE58}"/>
              </a:ext>
            </a:extLst>
          </p:cNvPr>
          <p:cNvSpPr/>
          <p:nvPr/>
        </p:nvSpPr>
        <p:spPr>
          <a:xfrm rot="10800000">
            <a:off x="6755956" y="1828624"/>
            <a:ext cx="5787203" cy="1401707"/>
          </a:xfrm>
          <a:prstGeom prst="wedgeRoundRectCallout">
            <a:avLst>
              <a:gd name="adj1" fmla="val 54424"/>
              <a:gd name="adj2" fmla="val 20352"/>
              <a:gd name="adj3" fmla="val 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3" name="Google Shape;2973;p41">
            <a:extLst>
              <a:ext uri="{FF2B5EF4-FFF2-40B4-BE49-F238E27FC236}">
                <a16:creationId xmlns:a16="http://schemas.microsoft.com/office/drawing/2014/main" id="{0D46F912-E975-A4FC-CF21-CAC0F836126F}"/>
              </a:ext>
            </a:extLst>
          </p:cNvPr>
          <p:cNvSpPr/>
          <p:nvPr/>
        </p:nvSpPr>
        <p:spPr>
          <a:xfrm rot="10800000">
            <a:off x="6755956" y="1733374"/>
            <a:ext cx="5787203" cy="1401707"/>
          </a:xfrm>
          <a:prstGeom prst="wedgeRoundRectCallout">
            <a:avLst>
              <a:gd name="adj1" fmla="val 54586"/>
              <a:gd name="adj2" fmla="val 20352"/>
              <a:gd name="adj3" fmla="val 0"/>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6" name="Google Shape;2977;p41">
            <a:extLst>
              <a:ext uri="{FF2B5EF4-FFF2-40B4-BE49-F238E27FC236}">
                <a16:creationId xmlns:a16="http://schemas.microsoft.com/office/drawing/2014/main" id="{C8F7DDE7-440E-A179-1D81-A55BF8C0B112}"/>
              </a:ext>
            </a:extLst>
          </p:cNvPr>
          <p:cNvSpPr txBox="1"/>
          <p:nvPr/>
        </p:nvSpPr>
        <p:spPr>
          <a:xfrm flipH="1">
            <a:off x="6908578" y="1828623"/>
            <a:ext cx="5481958" cy="442677"/>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kumimoji="0" lang="en-US"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rPr>
              <a:t>DDoS</a:t>
            </a:r>
            <a:endParaRPr kumimoji="0"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endParaRPr>
          </a:p>
        </p:txBody>
      </p:sp>
      <p:sp>
        <p:nvSpPr>
          <p:cNvPr id="23" name="Google Shape;2927;p41">
            <a:extLst>
              <a:ext uri="{FF2B5EF4-FFF2-40B4-BE49-F238E27FC236}">
                <a16:creationId xmlns:a16="http://schemas.microsoft.com/office/drawing/2014/main" id="{821120CB-2429-3DD0-3221-044EBF1273F8}"/>
              </a:ext>
            </a:extLst>
          </p:cNvPr>
          <p:cNvSpPr/>
          <p:nvPr/>
        </p:nvSpPr>
        <p:spPr>
          <a:xfrm>
            <a:off x="290653" y="3356361"/>
            <a:ext cx="5787203" cy="1401707"/>
          </a:xfrm>
          <a:prstGeom prst="wedgeRoundRectCallout">
            <a:avLst>
              <a:gd name="adj1" fmla="val 54424"/>
              <a:gd name="adj2" fmla="val 20352"/>
              <a:gd name="adj3" fmla="val 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24" name="Google Shape;2973;p41">
            <a:extLst>
              <a:ext uri="{FF2B5EF4-FFF2-40B4-BE49-F238E27FC236}">
                <a16:creationId xmlns:a16="http://schemas.microsoft.com/office/drawing/2014/main" id="{D0F17D49-97D5-8774-ADBF-A55980B422AF}"/>
              </a:ext>
            </a:extLst>
          </p:cNvPr>
          <p:cNvSpPr/>
          <p:nvPr/>
        </p:nvSpPr>
        <p:spPr>
          <a:xfrm>
            <a:off x="290653" y="3261111"/>
            <a:ext cx="5787203" cy="1401707"/>
          </a:xfrm>
          <a:prstGeom prst="wedgeRoundRectCallout">
            <a:avLst>
              <a:gd name="adj1" fmla="val 54586"/>
              <a:gd name="adj2" fmla="val 20352"/>
              <a:gd name="adj3" fmla="val 0"/>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25" name="Google Shape;2977;p41">
            <a:extLst>
              <a:ext uri="{FF2B5EF4-FFF2-40B4-BE49-F238E27FC236}">
                <a16:creationId xmlns:a16="http://schemas.microsoft.com/office/drawing/2014/main" id="{5D87DEA7-BBD4-AAAC-4E62-EA434DC6D616}"/>
              </a:ext>
            </a:extLst>
          </p:cNvPr>
          <p:cNvSpPr txBox="1"/>
          <p:nvPr/>
        </p:nvSpPr>
        <p:spPr>
          <a:xfrm flipH="1">
            <a:off x="461641" y="3337527"/>
            <a:ext cx="5481958" cy="442677"/>
          </a:xfrm>
          <a:prstGeom prst="rect">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lang="en-US" sz="1800" dirty="0">
                <a:solidFill>
                  <a:srgbClr val="EEEEEE"/>
                </a:solidFill>
                <a:latin typeface="Helvetica Neue" charset="0"/>
                <a:ea typeface="Helvetica Neue" charset="0"/>
                <a:cs typeface="Helvetica Neue" charset="0"/>
                <a:sym typeface="Roboto"/>
              </a:rPr>
              <a:t>DATA BREACH</a:t>
            </a:r>
            <a:endParaRPr kumimoji="0"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endParaRPr>
          </a:p>
        </p:txBody>
      </p:sp>
      <p:sp>
        <p:nvSpPr>
          <p:cNvPr id="26" name="Rectangle 25">
            <a:extLst>
              <a:ext uri="{FF2B5EF4-FFF2-40B4-BE49-F238E27FC236}">
                <a16:creationId xmlns:a16="http://schemas.microsoft.com/office/drawing/2014/main" id="{22B93E46-B354-B369-AA25-E37DC2BD3488}"/>
              </a:ext>
            </a:extLst>
          </p:cNvPr>
          <p:cNvSpPr/>
          <p:nvPr/>
        </p:nvSpPr>
        <p:spPr>
          <a:xfrm>
            <a:off x="461641" y="3797899"/>
            <a:ext cx="5616215" cy="830997"/>
          </a:xfrm>
          <a:prstGeom prst="rect">
            <a:avLst/>
          </a:prstGeom>
        </p:spPr>
        <p:txBody>
          <a:bodyPr wrap="square">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Sistem</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keamanan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lemah</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pengelola</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siste</a:t>
            </a:r>
            <a:r>
              <a:rPr lang="en-ID" sz="1600" b="0" kern="100" dirty="0">
                <a:latin typeface="Helvetica Neue" charset="0"/>
                <a:ea typeface="Helvetica Neue" charset="0"/>
                <a:cs typeface="Helvetica Neue" charset="0"/>
              </a:rPr>
              <a:t>m </a:t>
            </a:r>
            <a:r>
              <a:rPr lang="en-ID" sz="1600" b="0" kern="100" dirty="0" err="1">
                <a:latin typeface="Helvetica Neue" charset="0"/>
                <a:ea typeface="Helvetica Neue" charset="0"/>
                <a:cs typeface="Helvetica Neue" charset="0"/>
              </a:rPr>
              <a:t>yg</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kurang</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cermat</a:t>
            </a:r>
            <a:r>
              <a:rPr lang="en-ID" sz="1600" b="0" kern="100" dirty="0">
                <a:latin typeface="Helvetica Neue" charset="0"/>
                <a:ea typeface="Helvetica Neue" charset="0"/>
                <a:cs typeface="Helvetica Neue" charset="0"/>
              </a:rPr>
              <a:t> &amp; </a:t>
            </a:r>
            <a:r>
              <a:rPr lang="en-ID" sz="1600" b="0" kern="100" dirty="0" err="1">
                <a:latin typeface="Helvetica Neue" charset="0"/>
                <a:ea typeface="Helvetica Neue" charset="0"/>
                <a:cs typeface="Helvetica Neue" charset="0"/>
              </a:rPr>
              <a:t>adanya</a:t>
            </a:r>
            <a:r>
              <a:rPr lang="en-ID" sz="1600" b="0" kern="100" dirty="0">
                <a:latin typeface="Helvetica Neue" charset="0"/>
                <a:ea typeface="Helvetica Neue" charset="0"/>
                <a:cs typeface="Helvetica Neue" charset="0"/>
              </a:rPr>
              <a:t> </a:t>
            </a:r>
            <a:r>
              <a:rPr lang="en-ID" sz="1600" b="0" i="1" kern="100" dirty="0">
                <a:latin typeface="Helvetica Neue" charset="0"/>
                <a:ea typeface="Helvetica Neue" charset="0"/>
                <a:cs typeface="Helvetica Neue" charset="0"/>
              </a:rPr>
              <a:t>platform </a:t>
            </a:r>
            <a:r>
              <a:rPr lang="en-ID" sz="1600" b="0" kern="100" dirty="0" err="1">
                <a:latin typeface="Helvetica Neue" charset="0"/>
                <a:ea typeface="Helvetica Neue" charset="0"/>
                <a:cs typeface="Helvetica Neue" charset="0"/>
              </a:rPr>
              <a:t>jual</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beli</a:t>
            </a:r>
            <a:r>
              <a:rPr lang="en-ID" sz="1600" b="0" kern="100" dirty="0">
                <a:latin typeface="Helvetica Neue" charset="0"/>
                <a:ea typeface="Helvetica Neue" charset="0"/>
                <a:cs typeface="Helvetica Neue" charset="0"/>
              </a:rPr>
              <a:t> data </a:t>
            </a:r>
            <a:r>
              <a:rPr lang="en-ID" sz="1600" b="0" kern="100" dirty="0" err="1">
                <a:latin typeface="Helvetica Neue" charset="0"/>
                <a:ea typeface="Helvetica Neue" charset="0"/>
                <a:cs typeface="Helvetica Neue" charset="0"/>
              </a:rPr>
              <a:t>menyebabkan</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kasus</a:t>
            </a:r>
            <a:r>
              <a:rPr lang="en-ID" sz="1600" b="0" kern="100" dirty="0">
                <a:latin typeface="Helvetica Neue" charset="0"/>
                <a:ea typeface="Helvetica Neue" charset="0"/>
                <a:cs typeface="Helvetica Neue" charset="0"/>
              </a:rPr>
              <a:t> data breach </a:t>
            </a:r>
            <a:r>
              <a:rPr lang="en-ID" sz="1600" b="0" kern="100" dirty="0" err="1">
                <a:latin typeface="Helvetica Neue" charset="0"/>
                <a:ea typeface="Helvetica Neue" charset="0"/>
                <a:cs typeface="Helvetica Neue" charset="0"/>
              </a:rPr>
              <a:t>menarik</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perhatian</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penyerang</a:t>
            </a:r>
            <a:endParaRPr kumimoji="0" lang="en-US"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sym typeface="Helvetica Neue"/>
            </a:endParaRPr>
          </a:p>
        </p:txBody>
      </p:sp>
      <p:sp>
        <p:nvSpPr>
          <p:cNvPr id="27" name="Google Shape;2927;p41">
            <a:extLst>
              <a:ext uri="{FF2B5EF4-FFF2-40B4-BE49-F238E27FC236}">
                <a16:creationId xmlns:a16="http://schemas.microsoft.com/office/drawing/2014/main" id="{A80B1D8C-77EC-3E23-2B26-F3D26BDC74D9}"/>
              </a:ext>
            </a:extLst>
          </p:cNvPr>
          <p:cNvSpPr/>
          <p:nvPr/>
        </p:nvSpPr>
        <p:spPr>
          <a:xfrm>
            <a:off x="290653" y="4875319"/>
            <a:ext cx="5787203" cy="1401707"/>
          </a:xfrm>
          <a:prstGeom prst="wedgeRoundRectCallout">
            <a:avLst>
              <a:gd name="adj1" fmla="val 54424"/>
              <a:gd name="adj2" fmla="val 20352"/>
              <a:gd name="adj3" fmla="val 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28" name="Google Shape;2973;p41">
            <a:extLst>
              <a:ext uri="{FF2B5EF4-FFF2-40B4-BE49-F238E27FC236}">
                <a16:creationId xmlns:a16="http://schemas.microsoft.com/office/drawing/2014/main" id="{9D72D5D7-6670-44B0-1EBE-551EDD79DE91}"/>
              </a:ext>
            </a:extLst>
          </p:cNvPr>
          <p:cNvSpPr/>
          <p:nvPr/>
        </p:nvSpPr>
        <p:spPr>
          <a:xfrm>
            <a:off x="290653" y="4780069"/>
            <a:ext cx="5787203" cy="1401707"/>
          </a:xfrm>
          <a:prstGeom prst="wedgeRoundRectCallout">
            <a:avLst>
              <a:gd name="adj1" fmla="val 54586"/>
              <a:gd name="adj2" fmla="val 20352"/>
              <a:gd name="adj3" fmla="val 0"/>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29" name="Google Shape;2977;p41">
            <a:extLst>
              <a:ext uri="{FF2B5EF4-FFF2-40B4-BE49-F238E27FC236}">
                <a16:creationId xmlns:a16="http://schemas.microsoft.com/office/drawing/2014/main" id="{179B10D0-A350-2B97-9268-BEF492F61DEA}"/>
              </a:ext>
            </a:extLst>
          </p:cNvPr>
          <p:cNvSpPr txBox="1"/>
          <p:nvPr/>
        </p:nvSpPr>
        <p:spPr>
          <a:xfrm flipH="1">
            <a:off x="461641" y="4856485"/>
            <a:ext cx="5481958" cy="442677"/>
          </a:xfrm>
          <a:prstGeom prst="rect">
            <a:avLst/>
          </a:prstGeom>
          <a:solidFill>
            <a:srgbClr val="7030A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kumimoji="0" lang="en-US"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rPr>
              <a:t>ADVANCED PERSISTENT THREAT (APT)</a:t>
            </a:r>
            <a:endParaRPr kumimoji="0"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endParaRPr>
          </a:p>
        </p:txBody>
      </p:sp>
      <p:sp>
        <p:nvSpPr>
          <p:cNvPr id="30" name="Rectangle 29">
            <a:extLst>
              <a:ext uri="{FF2B5EF4-FFF2-40B4-BE49-F238E27FC236}">
                <a16:creationId xmlns:a16="http://schemas.microsoft.com/office/drawing/2014/main" id="{2DDD77A3-ADB8-F7FF-D44C-A194BC163938}"/>
              </a:ext>
            </a:extLst>
          </p:cNvPr>
          <p:cNvSpPr/>
          <p:nvPr/>
        </p:nvSpPr>
        <p:spPr>
          <a:xfrm>
            <a:off x="461641" y="5316857"/>
            <a:ext cx="5899966" cy="830997"/>
          </a:xfrm>
          <a:prstGeom prst="rect">
            <a:avLst/>
          </a:prstGeom>
        </p:spPr>
        <p:txBody>
          <a:bodyPr wrap="square">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Serangan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APT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bertujuan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mencuri</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data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sensitif</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dalam</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waktu</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lama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tanpa</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disadari</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korban.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Motivasi</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penyerang</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faktor</a:t>
            </a:r>
            <a:r>
              <a:rPr lang="en-ID" sz="1600" b="0" kern="100" dirty="0">
                <a:latin typeface="Helvetica Neue" charset="0"/>
                <a:ea typeface="Helvetica Neue" charset="0"/>
                <a:cs typeface="Helvetica Neue" charset="0"/>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finansial</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&amp;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menunjukkan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eksistensi</a:t>
            </a:r>
            <a:endParaRPr kumimoji="0" lang="en-US"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sym typeface="Helvetica Neue"/>
            </a:endParaRPr>
          </a:p>
        </p:txBody>
      </p:sp>
      <p:sp>
        <p:nvSpPr>
          <p:cNvPr id="31" name="Google Shape;2927;p41">
            <a:extLst>
              <a:ext uri="{FF2B5EF4-FFF2-40B4-BE49-F238E27FC236}">
                <a16:creationId xmlns:a16="http://schemas.microsoft.com/office/drawing/2014/main" id="{B295D280-ECA4-B269-C23A-4BD7A6516250}"/>
              </a:ext>
            </a:extLst>
          </p:cNvPr>
          <p:cNvSpPr/>
          <p:nvPr/>
        </p:nvSpPr>
        <p:spPr>
          <a:xfrm>
            <a:off x="290653" y="6391110"/>
            <a:ext cx="5787203" cy="1401707"/>
          </a:xfrm>
          <a:prstGeom prst="wedgeRoundRectCallout">
            <a:avLst>
              <a:gd name="adj1" fmla="val 54424"/>
              <a:gd name="adj2" fmla="val 20352"/>
              <a:gd name="adj3" fmla="val 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32" name="Google Shape;2973;p41">
            <a:extLst>
              <a:ext uri="{FF2B5EF4-FFF2-40B4-BE49-F238E27FC236}">
                <a16:creationId xmlns:a16="http://schemas.microsoft.com/office/drawing/2014/main" id="{57E67E45-1934-9262-CE30-35E2E0F43473}"/>
              </a:ext>
            </a:extLst>
          </p:cNvPr>
          <p:cNvSpPr/>
          <p:nvPr/>
        </p:nvSpPr>
        <p:spPr>
          <a:xfrm>
            <a:off x="290653" y="6295860"/>
            <a:ext cx="5787203" cy="1401707"/>
          </a:xfrm>
          <a:prstGeom prst="wedgeRoundRectCallout">
            <a:avLst>
              <a:gd name="adj1" fmla="val 54586"/>
              <a:gd name="adj2" fmla="val 20352"/>
              <a:gd name="adj3" fmla="val 0"/>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33" name="Google Shape;2977;p41">
            <a:extLst>
              <a:ext uri="{FF2B5EF4-FFF2-40B4-BE49-F238E27FC236}">
                <a16:creationId xmlns:a16="http://schemas.microsoft.com/office/drawing/2014/main" id="{6B791F79-E115-1B77-7B53-43E88E24D63F}"/>
              </a:ext>
            </a:extLst>
          </p:cNvPr>
          <p:cNvSpPr txBox="1"/>
          <p:nvPr/>
        </p:nvSpPr>
        <p:spPr>
          <a:xfrm flipH="1">
            <a:off x="461641" y="6372276"/>
            <a:ext cx="5481958" cy="442677"/>
          </a:xfrm>
          <a:prstGeom prst="rect">
            <a:avLst/>
          </a:prstGeom>
          <a:solidFill>
            <a:srgbClr val="9452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kumimoji="0" lang="en-US"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rPr>
              <a:t>PHISING</a:t>
            </a:r>
            <a:endParaRPr kumimoji="0"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endParaRPr>
          </a:p>
        </p:txBody>
      </p:sp>
      <p:sp>
        <p:nvSpPr>
          <p:cNvPr id="34" name="Rectangle 33">
            <a:extLst>
              <a:ext uri="{FF2B5EF4-FFF2-40B4-BE49-F238E27FC236}">
                <a16:creationId xmlns:a16="http://schemas.microsoft.com/office/drawing/2014/main" id="{5E755D57-0300-DD2F-0285-7C31AA827277}"/>
              </a:ext>
            </a:extLst>
          </p:cNvPr>
          <p:cNvSpPr/>
          <p:nvPr/>
        </p:nvSpPr>
        <p:spPr>
          <a:xfrm>
            <a:off x="428983" y="6832648"/>
            <a:ext cx="5787203" cy="830997"/>
          </a:xfrm>
          <a:prstGeom prst="rect">
            <a:avLst/>
          </a:prstGeom>
        </p:spPr>
        <p:txBody>
          <a:bodyPr wrap="square">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lang="en-ID" sz="1600" b="0" kern="100" dirty="0" err="1">
                <a:latin typeface="Helvetica Neue" charset="0"/>
                <a:ea typeface="Helvetica Neue" charset="0"/>
                <a:cs typeface="Helvetica Neue" charset="0"/>
              </a:rPr>
              <a:t>Kewaspadaan</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masyarakat</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yg</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lemah</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membuat</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phising</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masih</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banyak</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terjadi</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baik</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pemalsuan</a:t>
            </a:r>
            <a:r>
              <a:rPr lang="en-ID" sz="1600" b="0" kern="100" dirty="0">
                <a:latin typeface="Helvetica Neue" charset="0"/>
                <a:ea typeface="Helvetica Neue" charset="0"/>
                <a:cs typeface="Helvetica Neue" charset="0"/>
              </a:rPr>
              <a:t> website, email, </a:t>
            </a:r>
            <a:r>
              <a:rPr lang="en-ID" sz="1600" b="0" kern="100" dirty="0" err="1">
                <a:latin typeface="Helvetica Neue" charset="0"/>
                <a:ea typeface="Helvetica Neue" charset="0"/>
                <a:cs typeface="Helvetica Neue" charset="0"/>
              </a:rPr>
              <a:t>maupun</a:t>
            </a:r>
            <a:r>
              <a:rPr lang="en-ID" sz="1600" b="0" kern="100" dirty="0">
                <a:latin typeface="Helvetica Neue" charset="0"/>
                <a:ea typeface="Helvetica Neue" charset="0"/>
                <a:cs typeface="Helvetica Neue" charset="0"/>
              </a:rPr>
              <a:t> fake call dan </a:t>
            </a:r>
            <a:r>
              <a:rPr lang="en-ID" sz="1600" b="0" kern="100" dirty="0" err="1">
                <a:latin typeface="Helvetica Neue" charset="0"/>
                <a:ea typeface="Helvetica Neue" charset="0"/>
                <a:cs typeface="Helvetica Neue" charset="0"/>
              </a:rPr>
              <a:t>sms</a:t>
            </a:r>
            <a:r>
              <a:rPr lang="en-ID" sz="1600" b="0" kern="100" dirty="0">
                <a:latin typeface="Helvetica Neue" charset="0"/>
                <a:ea typeface="Helvetica Neue" charset="0"/>
                <a:cs typeface="Helvetica Neue" charset="0"/>
              </a:rPr>
              <a:t>.</a:t>
            </a:r>
            <a:endParaRPr kumimoji="0" lang="en-US"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sym typeface="Helvetica Neue"/>
            </a:endParaRPr>
          </a:p>
        </p:txBody>
      </p:sp>
      <p:sp>
        <p:nvSpPr>
          <p:cNvPr id="35" name="Google Shape;2927;p41">
            <a:extLst>
              <a:ext uri="{FF2B5EF4-FFF2-40B4-BE49-F238E27FC236}">
                <a16:creationId xmlns:a16="http://schemas.microsoft.com/office/drawing/2014/main" id="{7E72280F-3713-DD8D-CFE4-460AE415A272}"/>
              </a:ext>
            </a:extLst>
          </p:cNvPr>
          <p:cNvSpPr/>
          <p:nvPr/>
        </p:nvSpPr>
        <p:spPr>
          <a:xfrm>
            <a:off x="290653" y="7906901"/>
            <a:ext cx="5787203" cy="1401707"/>
          </a:xfrm>
          <a:prstGeom prst="wedgeRoundRectCallout">
            <a:avLst>
              <a:gd name="adj1" fmla="val 54424"/>
              <a:gd name="adj2" fmla="val 20352"/>
              <a:gd name="adj3" fmla="val 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36" name="Google Shape;2973;p41">
            <a:extLst>
              <a:ext uri="{FF2B5EF4-FFF2-40B4-BE49-F238E27FC236}">
                <a16:creationId xmlns:a16="http://schemas.microsoft.com/office/drawing/2014/main" id="{7C164084-495C-CF2D-E43B-6AD3B30F72A9}"/>
              </a:ext>
            </a:extLst>
          </p:cNvPr>
          <p:cNvSpPr/>
          <p:nvPr/>
        </p:nvSpPr>
        <p:spPr>
          <a:xfrm>
            <a:off x="290653" y="7811651"/>
            <a:ext cx="5787203" cy="1401707"/>
          </a:xfrm>
          <a:prstGeom prst="wedgeRoundRectCallout">
            <a:avLst>
              <a:gd name="adj1" fmla="val 54586"/>
              <a:gd name="adj2" fmla="val 20352"/>
              <a:gd name="adj3" fmla="val 0"/>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37" name="Google Shape;2977;p41">
            <a:extLst>
              <a:ext uri="{FF2B5EF4-FFF2-40B4-BE49-F238E27FC236}">
                <a16:creationId xmlns:a16="http://schemas.microsoft.com/office/drawing/2014/main" id="{488378CB-D6AA-C8F6-FDBA-E7050656F357}"/>
              </a:ext>
            </a:extLst>
          </p:cNvPr>
          <p:cNvSpPr txBox="1"/>
          <p:nvPr/>
        </p:nvSpPr>
        <p:spPr>
          <a:xfrm flipH="1">
            <a:off x="461641" y="7888067"/>
            <a:ext cx="5481958" cy="442677"/>
          </a:xfrm>
          <a:prstGeom prst="rect">
            <a:avLst/>
          </a:prstGeom>
          <a:solidFill>
            <a:srgbClr val="3B599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kumimoji="0" lang="en-US"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rPr>
              <a:t>CRYPTOJACKING</a:t>
            </a:r>
            <a:endParaRPr kumimoji="0"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endParaRPr>
          </a:p>
        </p:txBody>
      </p:sp>
      <p:sp>
        <p:nvSpPr>
          <p:cNvPr id="38" name="Rectangle 37">
            <a:extLst>
              <a:ext uri="{FF2B5EF4-FFF2-40B4-BE49-F238E27FC236}">
                <a16:creationId xmlns:a16="http://schemas.microsoft.com/office/drawing/2014/main" id="{BEB41E1D-59D2-C97F-C583-5385B8C259A1}"/>
              </a:ext>
            </a:extLst>
          </p:cNvPr>
          <p:cNvSpPr/>
          <p:nvPr/>
        </p:nvSpPr>
        <p:spPr>
          <a:xfrm>
            <a:off x="461641" y="8397426"/>
            <a:ext cx="5899966" cy="584775"/>
          </a:xfrm>
          <a:prstGeom prst="rect">
            <a:avLst/>
          </a:prstGeom>
        </p:spPr>
        <p:txBody>
          <a:bodyPr wrap="square">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Berkembangnya</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malware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yg</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dirancang</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khusus</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utk</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crypto-jacking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yg</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bertujuan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utk</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melakukan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1"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cryptocurrency mining</a:t>
            </a:r>
            <a:endParaRPr kumimoji="0" lang="en-US" sz="1600" b="0" i="1" u="none" strike="noStrike" kern="0" cap="none" spc="0" normalizeH="0" baseline="0" noProof="0" dirty="0">
              <a:ln>
                <a:noFill/>
              </a:ln>
              <a:solidFill>
                <a:srgbClr val="000000"/>
              </a:solidFill>
              <a:effectLst/>
              <a:uLnTx/>
              <a:uFillTx/>
              <a:latin typeface="Helvetica Neue" charset="0"/>
              <a:ea typeface="Helvetica Neue" charset="0"/>
              <a:cs typeface="Helvetica Neue" charset="0"/>
              <a:sym typeface="Helvetica Neue"/>
            </a:endParaRPr>
          </a:p>
        </p:txBody>
      </p:sp>
      <p:sp>
        <p:nvSpPr>
          <p:cNvPr id="39" name="Rectangle 38">
            <a:extLst>
              <a:ext uri="{FF2B5EF4-FFF2-40B4-BE49-F238E27FC236}">
                <a16:creationId xmlns:a16="http://schemas.microsoft.com/office/drawing/2014/main" id="{816A4835-4A5C-B44B-8180-E61C8368D098}"/>
              </a:ext>
            </a:extLst>
          </p:cNvPr>
          <p:cNvSpPr/>
          <p:nvPr/>
        </p:nvSpPr>
        <p:spPr>
          <a:xfrm>
            <a:off x="6817808" y="2319149"/>
            <a:ext cx="5725351" cy="584775"/>
          </a:xfrm>
          <a:prstGeom prst="rect">
            <a:avLst/>
          </a:prstGeom>
        </p:spPr>
        <p:txBody>
          <a:bodyPr wrap="square">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DDoS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cenderung</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menargetkan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penyedia</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layanan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baik</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pemerintah</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swasta</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maupun</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pendidikan</a:t>
            </a:r>
            <a:endParaRPr kumimoji="0" lang="en-US"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sym typeface="Helvetica Neue"/>
            </a:endParaRPr>
          </a:p>
        </p:txBody>
      </p:sp>
      <p:sp>
        <p:nvSpPr>
          <p:cNvPr id="40" name="Google Shape;2927;p41">
            <a:extLst>
              <a:ext uri="{FF2B5EF4-FFF2-40B4-BE49-F238E27FC236}">
                <a16:creationId xmlns:a16="http://schemas.microsoft.com/office/drawing/2014/main" id="{F1B1A2F0-9EA5-94CD-D815-A6440B96987A}"/>
              </a:ext>
            </a:extLst>
          </p:cNvPr>
          <p:cNvSpPr/>
          <p:nvPr/>
        </p:nvSpPr>
        <p:spPr>
          <a:xfrm rot="10800000">
            <a:off x="6785150" y="3356361"/>
            <a:ext cx="5787203" cy="1401707"/>
          </a:xfrm>
          <a:prstGeom prst="wedgeRoundRectCallout">
            <a:avLst>
              <a:gd name="adj1" fmla="val 54424"/>
              <a:gd name="adj2" fmla="val 20352"/>
              <a:gd name="adj3" fmla="val 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41" name="Google Shape;2973;p41">
            <a:extLst>
              <a:ext uri="{FF2B5EF4-FFF2-40B4-BE49-F238E27FC236}">
                <a16:creationId xmlns:a16="http://schemas.microsoft.com/office/drawing/2014/main" id="{F9C55E98-A107-F6C9-5C2B-6A78AC75AFEF}"/>
              </a:ext>
            </a:extLst>
          </p:cNvPr>
          <p:cNvSpPr/>
          <p:nvPr/>
        </p:nvSpPr>
        <p:spPr>
          <a:xfrm rot="10800000">
            <a:off x="6785150" y="3261111"/>
            <a:ext cx="5787203" cy="1401707"/>
          </a:xfrm>
          <a:prstGeom prst="wedgeRoundRectCallout">
            <a:avLst>
              <a:gd name="adj1" fmla="val 54586"/>
              <a:gd name="adj2" fmla="val 20352"/>
              <a:gd name="adj3" fmla="val 0"/>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42" name="Google Shape;2977;p41">
            <a:extLst>
              <a:ext uri="{FF2B5EF4-FFF2-40B4-BE49-F238E27FC236}">
                <a16:creationId xmlns:a16="http://schemas.microsoft.com/office/drawing/2014/main" id="{293F61F2-9C50-551B-AD46-01A45D28C710}"/>
              </a:ext>
            </a:extLst>
          </p:cNvPr>
          <p:cNvSpPr txBox="1"/>
          <p:nvPr/>
        </p:nvSpPr>
        <p:spPr>
          <a:xfrm flipH="1">
            <a:off x="6937772" y="3356360"/>
            <a:ext cx="5481958" cy="442677"/>
          </a:xfrm>
          <a:prstGeom prst="rect">
            <a:avLst/>
          </a:prstGeom>
          <a:solidFill>
            <a:srgbClr val="0091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kumimoji="0" lang="en-US"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rPr>
              <a:t>REMOTE DESKTOP PROTOCOL (RDP)</a:t>
            </a:r>
            <a:endParaRPr kumimoji="0"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endParaRPr>
          </a:p>
        </p:txBody>
      </p:sp>
      <p:sp>
        <p:nvSpPr>
          <p:cNvPr id="43" name="Rectangle 42">
            <a:extLst>
              <a:ext uri="{FF2B5EF4-FFF2-40B4-BE49-F238E27FC236}">
                <a16:creationId xmlns:a16="http://schemas.microsoft.com/office/drawing/2014/main" id="{23E9B3C6-04AD-D534-777C-B216BF190960}"/>
              </a:ext>
            </a:extLst>
          </p:cNvPr>
          <p:cNvSpPr/>
          <p:nvPr/>
        </p:nvSpPr>
        <p:spPr>
          <a:xfrm>
            <a:off x="6847002" y="3797899"/>
            <a:ext cx="5725351" cy="830997"/>
          </a:xfrm>
          <a:prstGeom prst="rect">
            <a:avLst/>
          </a:prstGeom>
        </p:spPr>
        <p:txBody>
          <a:bodyPr wrap="square">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lang="en-ID" sz="1600" b="0" kern="100" dirty="0" err="1">
                <a:latin typeface="Helvetica Neue" charset="0"/>
                <a:ea typeface="Helvetica Neue" charset="0"/>
                <a:cs typeface="Helvetica Neue" charset="0"/>
              </a:rPr>
              <a:t>Pengambilalihan</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kontrol</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sistem</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dapat</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terjadi</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karena</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pengelolaan</a:t>
            </a:r>
            <a:r>
              <a:rPr lang="en-ID" sz="1600" b="0" kern="100" dirty="0">
                <a:latin typeface="Helvetica Neue" charset="0"/>
                <a:ea typeface="Helvetica Neue" charset="0"/>
                <a:cs typeface="Helvetica Neue" charset="0"/>
              </a:rPr>
              <a:t> IT </a:t>
            </a:r>
            <a:r>
              <a:rPr lang="en-ID" sz="1600" b="0" kern="100" dirty="0" err="1">
                <a:latin typeface="Helvetica Neue" charset="0"/>
                <a:ea typeface="Helvetica Neue" charset="0"/>
                <a:cs typeface="Helvetica Neue" charset="0"/>
              </a:rPr>
              <a:t>jarak</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jauh</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kurang</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memperhatikan</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pemenuhan</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aspek</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keamanan</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seperti</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aspek</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keamanan</a:t>
            </a:r>
            <a:r>
              <a:rPr lang="en-ID" sz="1600" b="0" kern="100" dirty="0">
                <a:latin typeface="Helvetica Neue" charset="0"/>
                <a:ea typeface="Helvetica Neue" charset="0"/>
                <a:cs typeface="Helvetica Neue" charset="0"/>
              </a:rPr>
              <a:t> RDP </a:t>
            </a:r>
            <a:endParaRPr kumimoji="0" lang="en-US"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sym typeface="Helvetica Neue"/>
            </a:endParaRPr>
          </a:p>
        </p:txBody>
      </p:sp>
      <p:sp>
        <p:nvSpPr>
          <p:cNvPr id="44" name="Google Shape;2927;p41">
            <a:extLst>
              <a:ext uri="{FF2B5EF4-FFF2-40B4-BE49-F238E27FC236}">
                <a16:creationId xmlns:a16="http://schemas.microsoft.com/office/drawing/2014/main" id="{F851EBD2-9E4B-06B0-8FA8-6CACC9B31532}"/>
              </a:ext>
            </a:extLst>
          </p:cNvPr>
          <p:cNvSpPr/>
          <p:nvPr/>
        </p:nvSpPr>
        <p:spPr>
          <a:xfrm rot="10800000">
            <a:off x="6801479" y="4853318"/>
            <a:ext cx="5787203" cy="1401707"/>
          </a:xfrm>
          <a:prstGeom prst="wedgeRoundRectCallout">
            <a:avLst>
              <a:gd name="adj1" fmla="val 54424"/>
              <a:gd name="adj2" fmla="val 20352"/>
              <a:gd name="adj3" fmla="val 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45" name="Google Shape;2973;p41">
            <a:extLst>
              <a:ext uri="{FF2B5EF4-FFF2-40B4-BE49-F238E27FC236}">
                <a16:creationId xmlns:a16="http://schemas.microsoft.com/office/drawing/2014/main" id="{EB8B6D40-BF42-6650-B6F2-73332BB0BD10}"/>
              </a:ext>
            </a:extLst>
          </p:cNvPr>
          <p:cNvSpPr/>
          <p:nvPr/>
        </p:nvSpPr>
        <p:spPr>
          <a:xfrm rot="10800000">
            <a:off x="6801479" y="4758068"/>
            <a:ext cx="5787203" cy="1401707"/>
          </a:xfrm>
          <a:prstGeom prst="wedgeRoundRectCallout">
            <a:avLst>
              <a:gd name="adj1" fmla="val 54586"/>
              <a:gd name="adj2" fmla="val 20352"/>
              <a:gd name="adj3" fmla="val 0"/>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46" name="Google Shape;2977;p41">
            <a:extLst>
              <a:ext uri="{FF2B5EF4-FFF2-40B4-BE49-F238E27FC236}">
                <a16:creationId xmlns:a16="http://schemas.microsoft.com/office/drawing/2014/main" id="{1473F86F-3AA1-BCB3-72DE-6AF2A98C05FF}"/>
              </a:ext>
            </a:extLst>
          </p:cNvPr>
          <p:cNvSpPr txBox="1"/>
          <p:nvPr/>
        </p:nvSpPr>
        <p:spPr>
          <a:xfrm flipH="1">
            <a:off x="6954101" y="4853317"/>
            <a:ext cx="5481958" cy="442677"/>
          </a:xfrm>
          <a:prstGeom prst="rect">
            <a:avLst/>
          </a:prstGeom>
          <a:solidFill>
            <a:schemeClr val="accent1">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kumimoji="0" lang="en-US"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rPr>
              <a:t>SOCIAL ENGINEERING</a:t>
            </a:r>
            <a:endParaRPr kumimoji="0"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endParaRPr>
          </a:p>
        </p:txBody>
      </p:sp>
      <p:sp>
        <p:nvSpPr>
          <p:cNvPr id="47" name="Rectangle 46">
            <a:extLst>
              <a:ext uri="{FF2B5EF4-FFF2-40B4-BE49-F238E27FC236}">
                <a16:creationId xmlns:a16="http://schemas.microsoft.com/office/drawing/2014/main" id="{B52BB760-AFBF-B1BA-506A-933B5FC77004}"/>
              </a:ext>
            </a:extLst>
          </p:cNvPr>
          <p:cNvSpPr/>
          <p:nvPr/>
        </p:nvSpPr>
        <p:spPr>
          <a:xfrm>
            <a:off x="6879660" y="5278527"/>
            <a:ext cx="5725351" cy="830997"/>
          </a:xfrm>
          <a:prstGeom prst="rect">
            <a:avLst/>
          </a:prstGeom>
        </p:spPr>
        <p:txBody>
          <a:bodyPr wrap="square">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Penyerang</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cenderung</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memanipulasi</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psikologi</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manusia</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untuk</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mendapat</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data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kredensial</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pengguna</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sehingga</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dapat</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masuk</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ke</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dalam</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sistem</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yang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ditargetkan</a:t>
            </a:r>
            <a:endParaRPr kumimoji="0" lang="en-US"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sym typeface="Helvetica Neue"/>
            </a:endParaRPr>
          </a:p>
        </p:txBody>
      </p:sp>
      <p:sp>
        <p:nvSpPr>
          <p:cNvPr id="48" name="Google Shape;2927;p41">
            <a:extLst>
              <a:ext uri="{FF2B5EF4-FFF2-40B4-BE49-F238E27FC236}">
                <a16:creationId xmlns:a16="http://schemas.microsoft.com/office/drawing/2014/main" id="{FC540A14-F700-47B7-DA4A-4BF706C1E265}"/>
              </a:ext>
            </a:extLst>
          </p:cNvPr>
          <p:cNvSpPr/>
          <p:nvPr/>
        </p:nvSpPr>
        <p:spPr>
          <a:xfrm rot="10800000">
            <a:off x="6847002" y="6369614"/>
            <a:ext cx="5787203" cy="1401707"/>
          </a:xfrm>
          <a:prstGeom prst="wedgeRoundRectCallout">
            <a:avLst>
              <a:gd name="adj1" fmla="val 54424"/>
              <a:gd name="adj2" fmla="val 20352"/>
              <a:gd name="adj3" fmla="val 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49" name="Google Shape;2973;p41">
            <a:extLst>
              <a:ext uri="{FF2B5EF4-FFF2-40B4-BE49-F238E27FC236}">
                <a16:creationId xmlns:a16="http://schemas.microsoft.com/office/drawing/2014/main" id="{95DF225E-99E3-9105-0F10-E55066272E73}"/>
              </a:ext>
            </a:extLst>
          </p:cNvPr>
          <p:cNvSpPr/>
          <p:nvPr/>
        </p:nvSpPr>
        <p:spPr>
          <a:xfrm rot="10800000">
            <a:off x="6847002" y="6274364"/>
            <a:ext cx="5787203" cy="1401707"/>
          </a:xfrm>
          <a:prstGeom prst="wedgeRoundRectCallout">
            <a:avLst>
              <a:gd name="adj1" fmla="val 54586"/>
              <a:gd name="adj2" fmla="val 20352"/>
              <a:gd name="adj3" fmla="val 0"/>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50" name="Google Shape;2977;p41">
            <a:extLst>
              <a:ext uri="{FF2B5EF4-FFF2-40B4-BE49-F238E27FC236}">
                <a16:creationId xmlns:a16="http://schemas.microsoft.com/office/drawing/2014/main" id="{0BF8830C-C24E-C47E-886B-7969E8BEF634}"/>
              </a:ext>
            </a:extLst>
          </p:cNvPr>
          <p:cNvSpPr txBox="1"/>
          <p:nvPr/>
        </p:nvSpPr>
        <p:spPr>
          <a:xfrm flipH="1">
            <a:off x="6999624" y="6369613"/>
            <a:ext cx="5481958" cy="442677"/>
          </a:xfrm>
          <a:prstGeom prst="rect">
            <a:avLst/>
          </a:prstGeom>
          <a:solidFill>
            <a:srgbClr val="929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kumimoji="0" lang="en-US"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rPr>
              <a:t>WEB DEFACEMENT</a:t>
            </a:r>
            <a:endParaRPr kumimoji="0"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endParaRPr>
          </a:p>
        </p:txBody>
      </p:sp>
      <p:sp>
        <p:nvSpPr>
          <p:cNvPr id="51" name="Rectangle 50">
            <a:extLst>
              <a:ext uri="{FF2B5EF4-FFF2-40B4-BE49-F238E27FC236}">
                <a16:creationId xmlns:a16="http://schemas.microsoft.com/office/drawing/2014/main" id="{00E5A9DE-F76A-1E24-FE2E-4CF53B81DEC5}"/>
              </a:ext>
            </a:extLst>
          </p:cNvPr>
          <p:cNvSpPr/>
          <p:nvPr/>
        </p:nvSpPr>
        <p:spPr>
          <a:xfrm>
            <a:off x="6908854" y="6811152"/>
            <a:ext cx="5725351" cy="830997"/>
          </a:xfrm>
          <a:prstGeom prst="rect">
            <a:avLst/>
          </a:prstGeom>
        </p:spPr>
        <p:txBody>
          <a:bodyPr wrap="square">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Menargetkan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website dg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celah</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keamanan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berupa</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miskonfi-gurasi</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&amp;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kelamahan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database.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Serangan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ini</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mengakibatkan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perubahan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pada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tampilan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website</a:t>
            </a:r>
            <a:endParaRPr kumimoji="0" lang="en-US"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sym typeface="Helvetica Neue"/>
            </a:endParaRPr>
          </a:p>
        </p:txBody>
      </p:sp>
      <p:sp>
        <p:nvSpPr>
          <p:cNvPr id="52" name="Google Shape;2927;p41">
            <a:extLst>
              <a:ext uri="{FF2B5EF4-FFF2-40B4-BE49-F238E27FC236}">
                <a16:creationId xmlns:a16="http://schemas.microsoft.com/office/drawing/2014/main" id="{CF703C59-0FD6-A3D0-E476-F1FF4BED54E9}"/>
              </a:ext>
            </a:extLst>
          </p:cNvPr>
          <p:cNvSpPr/>
          <p:nvPr/>
        </p:nvSpPr>
        <p:spPr>
          <a:xfrm rot="10800000">
            <a:off x="6832436" y="7906901"/>
            <a:ext cx="5787203" cy="1401707"/>
          </a:xfrm>
          <a:prstGeom prst="wedgeRoundRectCallout">
            <a:avLst>
              <a:gd name="adj1" fmla="val 54424"/>
              <a:gd name="adj2" fmla="val 20352"/>
              <a:gd name="adj3" fmla="val 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53" name="Google Shape;2973;p41">
            <a:extLst>
              <a:ext uri="{FF2B5EF4-FFF2-40B4-BE49-F238E27FC236}">
                <a16:creationId xmlns:a16="http://schemas.microsoft.com/office/drawing/2014/main" id="{ED07077A-3DAD-CCC1-300F-D984156F15E6}"/>
              </a:ext>
            </a:extLst>
          </p:cNvPr>
          <p:cNvSpPr/>
          <p:nvPr/>
        </p:nvSpPr>
        <p:spPr>
          <a:xfrm rot="10800000">
            <a:off x="6832436" y="7811651"/>
            <a:ext cx="5787203" cy="1401707"/>
          </a:xfrm>
          <a:prstGeom prst="wedgeRoundRectCallout">
            <a:avLst>
              <a:gd name="adj1" fmla="val 54586"/>
              <a:gd name="adj2" fmla="val 20352"/>
              <a:gd name="adj3" fmla="val 0"/>
            </a:avLst>
          </a:prstGeom>
          <a:solidFill>
            <a:srgbClr val="EEEEE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ysClr val="windowText" lastClr="000000"/>
              </a:solidFill>
              <a:effectLst/>
              <a:uLnTx/>
              <a:uFillTx/>
              <a:latin typeface="Arial"/>
              <a:ea typeface="Arial"/>
              <a:cs typeface="Arial"/>
              <a:sym typeface="Arial"/>
            </a:endParaRPr>
          </a:p>
        </p:txBody>
      </p:sp>
      <p:sp>
        <p:nvSpPr>
          <p:cNvPr id="54" name="Google Shape;2977;p41">
            <a:extLst>
              <a:ext uri="{FF2B5EF4-FFF2-40B4-BE49-F238E27FC236}">
                <a16:creationId xmlns:a16="http://schemas.microsoft.com/office/drawing/2014/main" id="{41866671-EE2E-D49E-059B-EBF867CA90C8}"/>
              </a:ext>
            </a:extLst>
          </p:cNvPr>
          <p:cNvSpPr txBox="1"/>
          <p:nvPr/>
        </p:nvSpPr>
        <p:spPr>
          <a:xfrm flipH="1">
            <a:off x="6985058" y="7906900"/>
            <a:ext cx="5481958" cy="442677"/>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200"/>
              </a:spcAft>
              <a:buClr>
                <a:srgbClr val="000000"/>
              </a:buClr>
              <a:buSzTx/>
              <a:buFont typeface="Arial"/>
              <a:buNone/>
              <a:tabLst/>
              <a:defRPr/>
            </a:pPr>
            <a:r>
              <a:rPr kumimoji="0" lang="en-US"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rPr>
              <a:t>AI &amp; IoT CYBERCRIME</a:t>
            </a:r>
            <a:endParaRPr kumimoji="0" sz="1800" b="1" i="0" u="none" strike="noStrike" kern="0" cap="none" spc="0" normalizeH="0" baseline="0" noProof="0" dirty="0">
              <a:ln>
                <a:noFill/>
              </a:ln>
              <a:solidFill>
                <a:srgbClr val="EEEEEE"/>
              </a:solidFill>
              <a:effectLst/>
              <a:uLnTx/>
              <a:uFillTx/>
              <a:latin typeface="Helvetica Neue" charset="0"/>
              <a:ea typeface="Helvetica Neue" charset="0"/>
              <a:cs typeface="Helvetica Neue" charset="0"/>
              <a:sym typeface="Roboto"/>
            </a:endParaRPr>
          </a:p>
        </p:txBody>
      </p:sp>
      <p:sp>
        <p:nvSpPr>
          <p:cNvPr id="55" name="Rectangle 54">
            <a:extLst>
              <a:ext uri="{FF2B5EF4-FFF2-40B4-BE49-F238E27FC236}">
                <a16:creationId xmlns:a16="http://schemas.microsoft.com/office/drawing/2014/main" id="{9F52E880-CEA9-84B3-002B-7DA8D0F92D0A}"/>
              </a:ext>
            </a:extLst>
          </p:cNvPr>
          <p:cNvSpPr/>
          <p:nvPr/>
        </p:nvSpPr>
        <p:spPr>
          <a:xfrm>
            <a:off x="6894288" y="8332110"/>
            <a:ext cx="5725351" cy="830997"/>
          </a:xfrm>
          <a:prstGeom prst="rect">
            <a:avLst/>
          </a:prstGeom>
        </p:spPr>
        <p:txBody>
          <a:bodyPr wrap="square">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Semakin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banyak</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perangkat</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IoT, AI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berpotensi</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dimanfaatkan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utk</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kejahatan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siber</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AI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dapat</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mendeteksi</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perilaku</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IoT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yg</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tidak</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biasa</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&amp;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dimanfaatkan</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utk</a:t>
            </a:r>
            <a:r>
              <a:rPr kumimoji="0" lang="en-ID" sz="1600" b="0" i="0" u="none" strike="noStrike" kern="100" cap="none" spc="0" normalizeH="0" baseline="0" noProof="0" dirty="0">
                <a:ln>
                  <a:noFill/>
                </a:ln>
                <a:solidFill>
                  <a:srgbClr val="000000"/>
                </a:solidFill>
                <a:effectLst/>
                <a:uLnTx/>
                <a:uFillTx/>
                <a:latin typeface="Helvetica Neue" charset="0"/>
                <a:ea typeface="Helvetica Neue" charset="0"/>
                <a:cs typeface="Helvetica Neue" charset="0"/>
                <a:sym typeface="Helvetica Neue"/>
              </a:rPr>
              <a:t> </a:t>
            </a:r>
            <a:r>
              <a:rPr kumimoji="0" lang="en-ID" sz="1600" b="0" i="0" u="none" strike="noStrike" kern="100" cap="none" spc="0" normalizeH="0" baseline="0" noProof="0" dirty="0" err="1">
                <a:ln>
                  <a:noFill/>
                </a:ln>
                <a:solidFill>
                  <a:srgbClr val="000000"/>
                </a:solidFill>
                <a:effectLst/>
                <a:uLnTx/>
                <a:uFillTx/>
                <a:latin typeface="Helvetica Neue" charset="0"/>
                <a:ea typeface="Helvetica Neue" charset="0"/>
                <a:cs typeface="Helvetica Neue" charset="0"/>
                <a:sym typeface="Helvetica Neue"/>
              </a:rPr>
              <a:t>penipuan</a:t>
            </a:r>
            <a:r>
              <a:rPr lang="en-ID" sz="1600" b="0" kern="100" dirty="0">
                <a:latin typeface="Helvetica Neue" charset="0"/>
                <a:ea typeface="Helvetica Neue" charset="0"/>
                <a:cs typeface="Helvetica Neue" charset="0"/>
              </a:rPr>
              <a:t>, </a:t>
            </a:r>
            <a:r>
              <a:rPr lang="en-ID" sz="1600" b="0" kern="100" dirty="0" err="1">
                <a:latin typeface="Helvetica Neue" charset="0"/>
                <a:ea typeface="Helvetica Neue" charset="0"/>
                <a:cs typeface="Helvetica Neue" charset="0"/>
              </a:rPr>
              <a:t>seperti</a:t>
            </a:r>
            <a:r>
              <a:rPr lang="en-ID" sz="1600" b="0" kern="100" dirty="0">
                <a:latin typeface="Helvetica Neue" charset="0"/>
                <a:ea typeface="Helvetica Neue" charset="0"/>
                <a:cs typeface="Helvetica Neue" charset="0"/>
              </a:rPr>
              <a:t> deepfake</a:t>
            </a:r>
            <a:endParaRPr kumimoji="0" lang="en-US"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sym typeface="Helvetica Neue"/>
            </a:endParaRPr>
          </a:p>
        </p:txBody>
      </p:sp>
      <p:sp>
        <p:nvSpPr>
          <p:cNvPr id="57" name="Text Box 2">
            <a:extLst>
              <a:ext uri="{FF2B5EF4-FFF2-40B4-BE49-F238E27FC236}">
                <a16:creationId xmlns:a16="http://schemas.microsoft.com/office/drawing/2014/main" id="{70CC3931-2FB5-DC49-76FD-DEBE8E2C6110}"/>
              </a:ext>
            </a:extLst>
          </p:cNvPr>
          <p:cNvSpPr txBox="1"/>
          <p:nvPr/>
        </p:nvSpPr>
        <p:spPr>
          <a:xfrm>
            <a:off x="888318" y="238265"/>
            <a:ext cx="8772517" cy="12849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12700" marR="0" lvl="0" indent="0" algn="l" defTabSz="914400" rtl="0" eaLnBrk="1" fontAlgn="auto" latinLnBrk="0" hangingPunct="1">
              <a:lnSpc>
                <a:spcPct val="100000"/>
              </a:lnSpc>
              <a:spcBef>
                <a:spcPts val="95"/>
              </a:spcBef>
              <a:spcAft>
                <a:spcPts val="0"/>
              </a:spcAft>
              <a:buClrTx/>
              <a:buSzTx/>
              <a:buFontTx/>
              <a:buNone/>
              <a:defRPr/>
            </a:pPr>
            <a:r>
              <a:rPr lang="en-US" sz="3600" b="0" i="1" spc="195" noProof="0" dirty="0" err="1">
                <a:solidFill>
                  <a:prstClr val="black"/>
                </a:solidFill>
                <a:uLnTx/>
                <a:latin typeface="Rockwell" charset="0"/>
                <a:ea typeface="+mj-ea"/>
                <a:cs typeface="Rockwell" charset="0"/>
                <a:sym typeface="+mn-ea"/>
              </a:rPr>
              <a:t>Tren</a:t>
            </a:r>
            <a:r>
              <a:rPr lang="en-US" sz="3600" b="0" i="1" spc="195" noProof="0" dirty="0">
                <a:solidFill>
                  <a:prstClr val="black"/>
                </a:solidFill>
                <a:uLnTx/>
                <a:latin typeface="Rockwell" charset="0"/>
                <a:ea typeface="+mj-ea"/>
                <a:cs typeface="Rockwell" charset="0"/>
                <a:sym typeface="+mn-ea"/>
              </a:rPr>
              <a:t> </a:t>
            </a:r>
            <a:r>
              <a:rPr lang="en-US" sz="3600" b="0" i="1" spc="195" noProof="0" dirty="0" err="1">
                <a:solidFill>
                  <a:prstClr val="black"/>
                </a:solidFill>
                <a:uLnTx/>
                <a:latin typeface="Rockwell" charset="0"/>
                <a:ea typeface="+mj-ea"/>
                <a:cs typeface="Rockwell" charset="0"/>
                <a:sym typeface="+mn-ea"/>
              </a:rPr>
              <a:t>Ancaman</a:t>
            </a:r>
            <a:r>
              <a:rPr lang="en-US" sz="3600" b="0" i="1" spc="195" noProof="0" dirty="0">
                <a:solidFill>
                  <a:prstClr val="black"/>
                </a:solidFill>
                <a:uLnTx/>
                <a:latin typeface="Rockwell" charset="0"/>
                <a:ea typeface="+mj-ea"/>
                <a:cs typeface="Rockwell" charset="0"/>
                <a:sym typeface="+mn-ea"/>
              </a:rPr>
              <a:t> </a:t>
            </a:r>
            <a:r>
              <a:rPr lang="en-US" sz="3600" b="0" i="1" spc="195" noProof="0" dirty="0" err="1">
                <a:solidFill>
                  <a:prstClr val="black"/>
                </a:solidFill>
                <a:uLnTx/>
                <a:latin typeface="Rockwell" charset="0"/>
                <a:ea typeface="+mj-ea"/>
                <a:cs typeface="Rockwell" charset="0"/>
                <a:sym typeface="+mn-ea"/>
              </a:rPr>
              <a:t>Siber</a:t>
            </a:r>
            <a:r>
              <a:rPr lang="en-US" sz="3600" b="0" i="1" spc="195" noProof="0" dirty="0">
                <a:solidFill>
                  <a:prstClr val="black"/>
                </a:solidFill>
                <a:uLnTx/>
                <a:latin typeface="Rockwell" charset="0"/>
                <a:ea typeface="+mj-ea"/>
                <a:cs typeface="Rockwell" charset="0"/>
                <a:sym typeface="+mn-ea"/>
              </a:rPr>
              <a:t> 2023</a:t>
            </a:r>
          </a:p>
          <a:p>
            <a:pPr marL="12700" marR="0" lvl="0" indent="0" algn="l" defTabSz="914400" rtl="0" eaLnBrk="1" fontAlgn="auto" latinLnBrk="0" hangingPunct="1">
              <a:lnSpc>
                <a:spcPct val="100000"/>
              </a:lnSpc>
              <a:spcBef>
                <a:spcPts val="95"/>
              </a:spcBef>
              <a:spcAft>
                <a:spcPts val="0"/>
              </a:spcAft>
              <a:buClrTx/>
              <a:buSzTx/>
              <a:buFontTx/>
              <a:buNone/>
              <a:defRPr/>
            </a:pPr>
            <a:r>
              <a:rPr lang="en-ID" sz="2000" b="0" i="1" spc="-5" dirty="0" err="1">
                <a:latin typeface="Rockwell" panose="02060603020205020403" pitchFamily="18" charset="77"/>
                <a:cs typeface="Arial" panose="020B0604020202020204" pitchFamily="34" charset="0"/>
              </a:rPr>
              <a:t>Berdasarkan</a:t>
            </a:r>
            <a:r>
              <a:rPr lang="en-ID" sz="2000" b="0" i="1" spc="-5" dirty="0">
                <a:latin typeface="Rockwell" panose="02060603020205020403" pitchFamily="18" charset="77"/>
                <a:cs typeface="Arial" panose="020B0604020202020204" pitchFamily="34" charset="0"/>
              </a:rPr>
              <a:t> </a:t>
            </a:r>
            <a:r>
              <a:rPr lang="en-ID" sz="2000" b="0" i="1" dirty="0" err="1">
                <a:latin typeface="Rockwell" panose="02060603020205020403" pitchFamily="18" charset="77"/>
                <a:cs typeface="Arial" panose="020B0604020202020204" pitchFamily="34" charset="0"/>
              </a:rPr>
              <a:t>pencarian</a:t>
            </a:r>
            <a:r>
              <a:rPr lang="en-ID" sz="2000" b="0" i="1" dirty="0">
                <a:latin typeface="Rockwell" panose="02060603020205020403" pitchFamily="18" charset="77"/>
                <a:cs typeface="Arial" panose="020B0604020202020204" pitchFamily="34" charset="0"/>
              </a:rPr>
              <a:t> yang </a:t>
            </a:r>
            <a:r>
              <a:rPr lang="en-ID" sz="2000" b="0" i="1" dirty="0" err="1">
                <a:latin typeface="Rockwell" panose="02060603020205020403" pitchFamily="18" charset="77"/>
                <a:cs typeface="Arial" panose="020B0604020202020204" pitchFamily="34" charset="0"/>
              </a:rPr>
              <a:t>dilakukan</a:t>
            </a:r>
            <a:r>
              <a:rPr lang="en-ID" sz="2000" b="0" i="1" dirty="0">
                <a:latin typeface="Rockwell" panose="02060603020205020403" pitchFamily="18" charset="77"/>
                <a:cs typeface="Arial" panose="020B0604020202020204" pitchFamily="34" charset="0"/>
              </a:rPr>
              <a:t> </a:t>
            </a:r>
            <a:r>
              <a:rPr lang="en-ID" sz="2000" b="0" i="1" dirty="0" err="1">
                <a:latin typeface="Rockwell" panose="02060603020205020403" pitchFamily="18" charset="77"/>
                <a:cs typeface="Arial" panose="020B0604020202020204" pitchFamily="34" charset="0"/>
              </a:rPr>
              <a:t>melalui</a:t>
            </a:r>
            <a:r>
              <a:rPr lang="en-ID" sz="2000" b="0" i="1" dirty="0">
                <a:latin typeface="Rockwell" panose="02060603020205020403" pitchFamily="18" charset="77"/>
                <a:cs typeface="Arial" panose="020B0604020202020204" pitchFamily="34" charset="0"/>
              </a:rPr>
              <a:t> </a:t>
            </a:r>
            <a:r>
              <a:rPr lang="en-ID" sz="2000" b="0" i="1" spc="5" dirty="0">
                <a:latin typeface="Rockwell" panose="02060603020205020403" pitchFamily="18" charset="77"/>
                <a:cs typeface="Arial" panose="020B0604020202020204" pitchFamily="34" charset="0"/>
              </a:rPr>
              <a:t> </a:t>
            </a:r>
            <a:r>
              <a:rPr lang="en-ID" sz="2000" b="0" i="1" dirty="0" err="1">
                <a:latin typeface="Rockwell" panose="02060603020205020403" pitchFamily="18" charset="77"/>
                <a:cs typeface="Arial" panose="020B0604020202020204" pitchFamily="34" charset="0"/>
              </a:rPr>
              <a:t>sumber</a:t>
            </a:r>
            <a:r>
              <a:rPr lang="en-ID" sz="2000" b="0" i="1" spc="5" dirty="0">
                <a:latin typeface="Rockwell" panose="02060603020205020403" pitchFamily="18" charset="77"/>
                <a:cs typeface="Arial" panose="020B0604020202020204" pitchFamily="34" charset="0"/>
              </a:rPr>
              <a:t> </a:t>
            </a:r>
            <a:r>
              <a:rPr lang="en-ID" sz="2000" b="0" i="1" dirty="0" err="1">
                <a:latin typeface="Rockwell" panose="02060603020205020403" pitchFamily="18" charset="77"/>
                <a:cs typeface="Arial" panose="020B0604020202020204" pitchFamily="34" charset="0"/>
              </a:rPr>
              <a:t>pencarian</a:t>
            </a:r>
            <a:r>
              <a:rPr lang="en-ID" sz="2000" b="0" i="1" spc="5" dirty="0">
                <a:latin typeface="Rockwell" panose="02060603020205020403" pitchFamily="18" charset="77"/>
                <a:cs typeface="Arial" panose="020B0604020202020204" pitchFamily="34" charset="0"/>
              </a:rPr>
              <a:t> </a:t>
            </a:r>
            <a:r>
              <a:rPr lang="en-ID" sz="2000" b="0" i="1" spc="-5" dirty="0" err="1">
                <a:latin typeface="Rockwell" panose="02060603020205020403" pitchFamily="18" charset="77"/>
                <a:cs typeface="Arial" panose="020B0604020202020204" pitchFamily="34" charset="0"/>
              </a:rPr>
              <a:t>terbuka</a:t>
            </a:r>
            <a:r>
              <a:rPr lang="en-ID" sz="2000" b="0" i="1" dirty="0">
                <a:latin typeface="Rockwell" panose="02060603020205020403" pitchFamily="18" charset="77"/>
                <a:cs typeface="Arial" panose="020B0604020202020204" pitchFamily="34" charset="0"/>
              </a:rPr>
              <a:t> dan</a:t>
            </a:r>
            <a:r>
              <a:rPr lang="en-ID" sz="2000" b="0" i="1" spc="5" dirty="0">
                <a:latin typeface="Rockwell" panose="02060603020205020403" pitchFamily="18" charset="77"/>
                <a:cs typeface="Arial" panose="020B0604020202020204" pitchFamily="34" charset="0"/>
              </a:rPr>
              <a:t> </a:t>
            </a:r>
            <a:r>
              <a:rPr lang="en-ID" sz="2000" b="0" i="1" dirty="0" err="1">
                <a:latin typeface="Rockwell" panose="02060603020205020403" pitchFamily="18" charset="77"/>
                <a:cs typeface="Arial" panose="020B0604020202020204" pitchFamily="34" charset="0"/>
              </a:rPr>
              <a:t>analisis</a:t>
            </a:r>
            <a:r>
              <a:rPr lang="en-ID" sz="2000" b="0" i="1" spc="5" dirty="0">
                <a:latin typeface="Rockwell" panose="02060603020205020403" pitchFamily="18" charset="77"/>
                <a:cs typeface="Arial" panose="020B0604020202020204" pitchFamily="34" charset="0"/>
              </a:rPr>
              <a:t> </a:t>
            </a:r>
            <a:r>
              <a:rPr lang="en-ID" sz="2000" b="0" i="1" spc="-5" dirty="0">
                <a:latin typeface="Rockwell" panose="02060603020205020403" pitchFamily="18" charset="77"/>
                <a:cs typeface="Arial" panose="020B0604020202020204" pitchFamily="34" charset="0"/>
              </a:rPr>
              <a:t>data </a:t>
            </a:r>
            <a:r>
              <a:rPr lang="en-ID" sz="2000" b="0" i="1" dirty="0">
                <a:latin typeface="Rockwell" panose="02060603020205020403" pitchFamily="18" charset="77"/>
                <a:cs typeface="Arial" panose="020B0604020202020204" pitchFamily="34" charset="0"/>
              </a:rPr>
              <a:t> monitoring </a:t>
            </a:r>
            <a:r>
              <a:rPr lang="en-ID" sz="2000" b="0" i="1" dirty="0" err="1">
                <a:latin typeface="Rockwell" panose="02060603020205020403" pitchFamily="18" charset="77"/>
                <a:cs typeface="Arial" panose="020B0604020202020204" pitchFamily="34" charset="0"/>
              </a:rPr>
              <a:t>lalu</a:t>
            </a:r>
            <a:r>
              <a:rPr lang="en-ID" sz="2000" b="0" i="1" dirty="0">
                <a:latin typeface="Rockwell" panose="02060603020205020403" pitchFamily="18" charset="77"/>
                <a:cs typeface="Arial" panose="020B0604020202020204" pitchFamily="34" charset="0"/>
              </a:rPr>
              <a:t> </a:t>
            </a:r>
            <a:r>
              <a:rPr lang="en-ID" sz="2000" b="0" i="1" spc="-5" dirty="0" err="1">
                <a:latin typeface="Rockwell" panose="02060603020205020403" pitchFamily="18" charset="77"/>
                <a:cs typeface="Arial" panose="020B0604020202020204" pitchFamily="34" charset="0"/>
              </a:rPr>
              <a:t>lintas</a:t>
            </a:r>
            <a:r>
              <a:rPr lang="en-ID" sz="2000" b="0" i="1" spc="-5" dirty="0">
                <a:latin typeface="Rockwell" panose="02060603020205020403" pitchFamily="18" charset="77"/>
                <a:cs typeface="Arial" panose="020B0604020202020204" pitchFamily="34" charset="0"/>
              </a:rPr>
              <a:t> </a:t>
            </a:r>
            <a:r>
              <a:rPr lang="en-ID" sz="2000" b="0" i="1" dirty="0" err="1">
                <a:latin typeface="Rockwell" panose="02060603020205020403" pitchFamily="18" charset="77"/>
                <a:cs typeface="Arial" panose="020B0604020202020204" pitchFamily="34" charset="0"/>
              </a:rPr>
              <a:t>jaringan</a:t>
            </a:r>
            <a:r>
              <a:rPr lang="en-ID" sz="2000" b="0" i="1" dirty="0">
                <a:latin typeface="Rockwell" panose="02060603020205020403" pitchFamily="18" charset="77"/>
                <a:cs typeface="Arial" panose="020B0604020202020204" pitchFamily="34" charset="0"/>
              </a:rPr>
              <a:t> pada </a:t>
            </a:r>
            <a:r>
              <a:rPr lang="en-ID" sz="2000" b="0" i="1" spc="-5" dirty="0" err="1">
                <a:latin typeface="Rockwell" panose="02060603020205020403" pitchFamily="18" charset="77"/>
                <a:cs typeface="Arial" panose="020B0604020202020204" pitchFamily="34" charset="0"/>
              </a:rPr>
              <a:t>tahun</a:t>
            </a:r>
            <a:r>
              <a:rPr lang="en-ID" sz="2000" b="0" i="1" spc="-5" dirty="0">
                <a:latin typeface="Rockwell" panose="02060603020205020403" pitchFamily="18" charset="77"/>
                <a:cs typeface="Arial" panose="020B0604020202020204" pitchFamily="34" charset="0"/>
              </a:rPr>
              <a:t> </a:t>
            </a:r>
            <a:r>
              <a:rPr lang="en-ID" sz="2000" b="0" i="1" dirty="0">
                <a:latin typeface="Rockwell" panose="02060603020205020403" pitchFamily="18" charset="77"/>
                <a:cs typeface="Arial" panose="020B0604020202020204" pitchFamily="34" charset="0"/>
              </a:rPr>
              <a:t>2022</a:t>
            </a:r>
            <a:endParaRPr kumimoji="0" lang="en-US" sz="2000" b="0" i="1" u="none" strike="noStrike" cap="none" spc="195" normalizeH="0" baseline="0" noProof="0" dirty="0">
              <a:ln>
                <a:noFill/>
              </a:ln>
              <a:solidFill>
                <a:prstClr val="black"/>
              </a:solidFill>
              <a:effectLst/>
              <a:uLnTx/>
              <a:uFillTx/>
              <a:latin typeface="Rockwell" panose="02060603020205020403" pitchFamily="18" charset="77"/>
              <a:ea typeface="+mj-ea"/>
              <a:cs typeface="Rockwell" charset="0"/>
              <a:sym typeface="+mn-ea"/>
            </a:endParaRPr>
          </a:p>
        </p:txBody>
      </p:sp>
    </p:spTree>
    <p:extLst>
      <p:ext uri="{BB962C8B-B14F-4D97-AF65-F5344CB8AC3E}">
        <p14:creationId xmlns:p14="http://schemas.microsoft.com/office/powerpoint/2010/main" val="38277528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903028" y="6353237"/>
            <a:ext cx="7301890" cy="309980"/>
            <a:chOff x="12389198" y="7412435"/>
            <a:chExt cx="11802569" cy="180432"/>
          </a:xfrm>
        </p:grpSpPr>
        <p:sp>
          <p:nvSpPr>
            <p:cNvPr id="23" name="Rectangle 22"/>
            <p:cNvSpPr/>
            <p:nvPr/>
          </p:nvSpPr>
          <p:spPr>
            <a:xfrm>
              <a:off x="12912397" y="7413717"/>
              <a:ext cx="10681399" cy="179150"/>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wrap="square">
              <a:spAutoFit/>
            </a:bodyPr>
            <a:lstStyle/>
            <a:p>
              <a:pPr marL="0" marR="0" lvl="0" indent="0" algn="just" defTabSz="816610" rtl="0" eaLnBrk="1" fontAlgn="auto" latinLnBrk="0" hangingPunct="1">
                <a:lnSpc>
                  <a:spcPct val="100000"/>
                </a:lnSpc>
                <a:spcBef>
                  <a:spcPts val="0"/>
                </a:spcBef>
                <a:spcAft>
                  <a:spcPts val="0"/>
                </a:spcAft>
                <a:buClrTx/>
                <a:buSzTx/>
                <a:buFontTx/>
                <a:buNone/>
                <a:defRPr/>
              </a:pPr>
              <a:endParaRPr kumimoji="1" lang="id-ID" sz="1400" b="1" i="0" u="none" strike="noStrike" kern="1200" cap="none" spc="0" normalizeH="0" baseline="0" noProof="0">
                <a:ln>
                  <a:noFill/>
                </a:ln>
                <a:solidFill>
                  <a:prstClr val="black"/>
                </a:solidFill>
                <a:effectLst/>
                <a:uLnTx/>
                <a:uFillTx/>
                <a:latin typeface="Calibri" panose="020F0502020204030204"/>
                <a:sym typeface="Helvetica Light"/>
              </a:endParaRPr>
            </a:p>
          </p:txBody>
        </p:sp>
        <p:sp>
          <p:nvSpPr>
            <p:cNvPr id="24" name="TextBox 23"/>
            <p:cNvSpPr txBox="1"/>
            <p:nvPr/>
          </p:nvSpPr>
          <p:spPr>
            <a:xfrm>
              <a:off x="12389198" y="7412435"/>
              <a:ext cx="11802569" cy="161235"/>
            </a:xfrm>
            <a:prstGeom prst="rect">
              <a:avLst/>
            </a:prstGeom>
            <a:noFill/>
            <a:ln w="19050" algn="ctr">
              <a:noFill/>
              <a:round/>
            </a:ln>
            <a:effectLst/>
          </p:spPr>
          <p:txBody>
            <a:bodyPr wrap="square" lIns="0" tIns="0" rIns="0" bIns="0" anchor="ctr">
              <a:spAutoFit/>
              <a:scene3d>
                <a:camera prst="orthographicFront"/>
                <a:lightRig rig="threePt" dir="t"/>
              </a:scene3d>
              <a:sp3d contourW="31750">
                <a:bevelT w="0" h="25400"/>
                <a:contourClr>
                  <a:schemeClr val="tx2">
                    <a:lumMod val="50000"/>
                  </a:schemeClr>
                </a:contourClr>
              </a:sp3d>
            </a:bodyPr>
            <a:lstStyle/>
            <a:p>
              <a:pPr marL="0" marR="0" lvl="0" indent="0" algn="ctr" defTabSz="447675" rtl="0" eaLnBrk="1" fontAlgn="base" latinLnBrk="0" hangingPunct="1">
                <a:lnSpc>
                  <a:spcPct val="90000"/>
                </a:lnSpc>
                <a:spcBef>
                  <a:spcPts val="100"/>
                </a:spcBef>
                <a:spcAft>
                  <a:spcPts val="100"/>
                </a:spcAft>
                <a:buClrTx/>
                <a:buSzPct val="120000"/>
                <a:buFontTx/>
                <a:buNone/>
                <a:defRPr/>
              </a:pPr>
              <a:r>
                <a:rPr kumimoji="1" lang="en-US" altLang="ko-KR" sz="2000" b="1" i="0" u="none" strike="noStrike" kern="0" cap="none" spc="0" normalizeH="0" baseline="0" noProof="0">
                  <a:ln>
                    <a:noFill/>
                  </a:ln>
                  <a:solidFill>
                    <a:srgbClr val="FFFF00"/>
                  </a:solidFill>
                  <a:effectLst>
                    <a:outerShdw blurRad="38100" dist="38100" dir="2700000" algn="tl">
                      <a:srgbClr val="000000">
                        <a:alpha val="43137"/>
                      </a:srgbClr>
                    </a:outerShdw>
                  </a:effectLst>
                  <a:uLnTx/>
                  <a:uFillTx/>
                  <a:latin typeface="Tahoma" panose="020B0604030504040204" pitchFamily="34" charset="0"/>
                  <a:ea typeface="굴림체" pitchFamily="49" charset="-127"/>
                  <a:cs typeface="Tahoma" panose="020B0604030504040204" pitchFamily="34" charset="0"/>
                  <a:sym typeface="Helvetica Light"/>
                </a:rPr>
                <a:t>Contoh : </a:t>
              </a:r>
              <a:r>
                <a:rPr kumimoji="1" lang="en-US" altLang="ko-KR" sz="2000" b="1" i="0" u="none" strike="noStrike" kern="0" cap="none" spc="0" normalizeH="0" baseline="0" noProof="0" err="1">
                  <a:ln>
                    <a:noFill/>
                  </a:ln>
                  <a:solidFill>
                    <a:srgbClr val="FFFF00"/>
                  </a:solidFill>
                  <a:effectLst>
                    <a:outerShdw blurRad="38100" dist="38100" dir="2700000" algn="tl">
                      <a:srgbClr val="000000">
                        <a:alpha val="43137"/>
                      </a:srgbClr>
                    </a:outerShdw>
                  </a:effectLst>
                  <a:uLnTx/>
                  <a:uFillTx/>
                  <a:latin typeface="Tahoma" panose="020B0604030504040204" pitchFamily="34" charset="0"/>
                  <a:ea typeface="굴림체" pitchFamily="49" charset="-127"/>
                  <a:cs typeface="Tahoma" panose="020B0604030504040204" pitchFamily="34" charset="0"/>
                  <a:sym typeface="Helvetica Light"/>
                </a:rPr>
                <a:t>Hoaks</a:t>
              </a:r>
              <a:r>
                <a:rPr kumimoji="1" lang="en-US" altLang="ko-KR" sz="2000" b="1" i="0" u="none" strike="noStrike" kern="0" cap="none" spc="0" normalizeH="0" baseline="0" noProof="0">
                  <a:ln>
                    <a:noFill/>
                  </a:ln>
                  <a:solidFill>
                    <a:srgbClr val="FFFF00"/>
                  </a:solidFill>
                  <a:effectLst>
                    <a:outerShdw blurRad="38100" dist="38100" dir="2700000" algn="tl">
                      <a:srgbClr val="000000">
                        <a:alpha val="43137"/>
                      </a:srgbClr>
                    </a:outerShdw>
                  </a:effectLst>
                  <a:uLnTx/>
                  <a:uFillTx/>
                  <a:latin typeface="Tahoma" panose="020B0604030504040204" pitchFamily="34" charset="0"/>
                  <a:ea typeface="굴림체" pitchFamily="49" charset="-127"/>
                  <a:cs typeface="Tahoma" panose="020B0604030504040204" pitchFamily="34" charset="0"/>
                  <a:sym typeface="Helvetica Light"/>
                </a:rPr>
                <a:t>, cuci otak, indoktrinasi, </a:t>
              </a:r>
              <a:r>
                <a:rPr kumimoji="1" lang="en-US" altLang="ko-KR" sz="2000" b="1" i="0" u="none" strike="noStrike" kern="0" cap="none" spc="0" normalizeH="0" baseline="0" noProof="0" err="1">
                  <a:ln>
                    <a:noFill/>
                  </a:ln>
                  <a:solidFill>
                    <a:srgbClr val="FFFF00"/>
                  </a:solidFill>
                  <a:effectLst>
                    <a:outerShdw blurRad="38100" dist="38100" dir="2700000" algn="tl">
                      <a:srgbClr val="000000">
                        <a:alpha val="43137"/>
                      </a:srgbClr>
                    </a:outerShdw>
                  </a:effectLst>
                  <a:uLnTx/>
                  <a:uFillTx/>
                  <a:latin typeface="Tahoma" panose="020B0604030504040204" pitchFamily="34" charset="0"/>
                  <a:ea typeface="굴림체" pitchFamily="49" charset="-127"/>
                  <a:cs typeface="Tahoma" panose="020B0604030504040204" pitchFamily="34" charset="0"/>
                  <a:sym typeface="Helvetica Light"/>
                </a:rPr>
                <a:t>rekrutmen</a:t>
              </a:r>
              <a:endParaRPr kumimoji="1" lang="en-US" altLang="ko-KR" sz="2000" b="1" i="0" u="none" strike="noStrike" kern="0" cap="none" spc="0" normalizeH="0" baseline="0" noProof="0">
                <a:ln>
                  <a:noFill/>
                </a:ln>
                <a:solidFill>
                  <a:srgbClr val="FFFF00"/>
                </a:solidFill>
                <a:effectLst>
                  <a:outerShdw blurRad="38100" dist="38100" dir="2700000" algn="tl">
                    <a:srgbClr val="000000">
                      <a:alpha val="43137"/>
                    </a:srgbClr>
                  </a:outerShdw>
                </a:effectLst>
                <a:uLnTx/>
                <a:uFillTx/>
                <a:latin typeface="Tahoma" panose="020B0604030504040204" pitchFamily="34" charset="0"/>
                <a:ea typeface="굴림체" pitchFamily="49" charset="-127"/>
                <a:cs typeface="Tahoma" panose="020B0604030504040204" pitchFamily="34" charset="0"/>
                <a:sym typeface="Helvetica Light"/>
              </a:endParaRPr>
            </a:p>
          </p:txBody>
        </p:sp>
      </p:grpSp>
      <p:sp>
        <p:nvSpPr>
          <p:cNvPr id="26" name="Rectangle 25"/>
          <p:cNvSpPr/>
          <p:nvPr/>
        </p:nvSpPr>
        <p:spPr>
          <a:xfrm>
            <a:off x="973937" y="1799732"/>
            <a:ext cx="11113812" cy="1436291"/>
          </a:xfrm>
          <a:prstGeom prst="rect">
            <a:avLst/>
          </a:prstGeom>
          <a:solidFill>
            <a:srgbClr val="0070C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25400" tIns="25400" rIns="25400" bIns="25400" numCol="1" spcCol="38100" rtlCol="0" anchor="ctr">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Menyerang</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Persona/</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Siber</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Persona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melalui</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Lapisan</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Jaringan</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Logika</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dengan</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menggunakan</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informasi</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yang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telah</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direkayasa</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untuk</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mempengaruhi</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ide,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pilihan</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pendapat</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emosi</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tingkah</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laku</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opini</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dan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motivasi</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sehingga</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merubah</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cara</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pikir</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sistem</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kepercayaan</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dan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perilaku</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 </a:t>
            </a:r>
            <a:r>
              <a:rPr kumimoji="1" lang="en-US" sz="1800" b="1" i="0" u="none" strike="noStrike" kern="1200" cap="none" spc="0" normalizeH="0" baseline="0" noProof="0" err="1">
                <a:ln>
                  <a:noFill/>
                </a:ln>
                <a:solidFill>
                  <a:srgbClr val="FFFFFF"/>
                </a:solidFill>
                <a:effectLst/>
                <a:uLnTx/>
                <a:uFillTx/>
                <a:latin typeface="Tahoma" panose="020B0604030504040204" pitchFamily="34" charset="0"/>
                <a:cs typeface="Tahoma" panose="020B0604030504040204" pitchFamily="34" charset="0"/>
              </a:rPr>
              <a:t>manusia</a:t>
            </a:r>
            <a:r>
              <a:rPr kumimoji="1" lang="en-US" sz="1800" b="1" i="0" u="none" strike="noStrike" kern="1200" cap="none" spc="0" normalizeH="0" baseline="0" noProof="0">
                <a:ln>
                  <a:noFill/>
                </a:ln>
                <a:solidFill>
                  <a:srgbClr val="FFFFFF"/>
                </a:solidFill>
                <a:effectLst/>
                <a:uLnTx/>
                <a:uFillTx/>
                <a:latin typeface="Tahoma" panose="020B0604030504040204" pitchFamily="34" charset="0"/>
                <a:cs typeface="Tahoma" panose="020B0604030504040204" pitchFamily="34" charset="0"/>
              </a:rPr>
              <a:t>.</a:t>
            </a:r>
          </a:p>
        </p:txBody>
      </p:sp>
      <p:grpSp>
        <p:nvGrpSpPr>
          <p:cNvPr id="27" name="Group 26"/>
          <p:cNvGrpSpPr/>
          <p:nvPr/>
        </p:nvGrpSpPr>
        <p:grpSpPr>
          <a:xfrm>
            <a:off x="5647422" y="5975482"/>
            <a:ext cx="1667532" cy="336751"/>
            <a:chOff x="4643645" y="3909447"/>
            <a:chExt cx="2904710" cy="574513"/>
          </a:xfrm>
        </p:grpSpPr>
        <p:sp>
          <p:nvSpPr>
            <p:cNvPr id="28" name="Trapezoid 27"/>
            <p:cNvSpPr/>
            <p:nvPr/>
          </p:nvSpPr>
          <p:spPr>
            <a:xfrm>
              <a:off x="4643645" y="4222128"/>
              <a:ext cx="2904710" cy="261832"/>
            </a:xfrm>
            <a:prstGeom prst="trapezoid">
              <a:avLst>
                <a:gd name="adj" fmla="val 96581"/>
              </a:avLst>
            </a:prstGeom>
            <a:gradFill flip="none" rotWithShape="1">
              <a:gsLst>
                <a:gs pos="0">
                  <a:sysClr val="window" lastClr="FFFFFF">
                    <a:lumMod val="95000"/>
                  </a:sysClr>
                </a:gs>
                <a:gs pos="100000">
                  <a:sysClr val="window" lastClr="FFFFFF">
                    <a:lumMod val="85000"/>
                  </a:sysClr>
                </a:gs>
              </a:gsLst>
              <a:lin ang="5400000" scaled="1"/>
              <a:tileRect/>
            </a:gra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noAutofit/>
            </a:bodyP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29" name="TextBox 28"/>
            <p:cNvSpPr txBox="1"/>
            <p:nvPr/>
          </p:nvSpPr>
          <p:spPr>
            <a:xfrm>
              <a:off x="5161698" y="3909447"/>
              <a:ext cx="1831904" cy="420065"/>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defRPr/>
              </a:pPr>
              <a:r>
                <a:rPr kumimoji="0" lang="en-IN" sz="1000" b="1" i="0" u="none" strike="noStrike" kern="1200" cap="none" spc="300" normalizeH="0" baseline="0" noProof="0">
                  <a:ln>
                    <a:noFill/>
                  </a:ln>
                  <a:solidFill>
                    <a:prstClr val="white"/>
                  </a:solidFill>
                  <a:effectLst/>
                  <a:uLnTx/>
                  <a:uFillTx/>
                  <a:latin typeface="Agency FB" panose="020B0503020202020204" pitchFamily="34" charset="0"/>
                  <a:sym typeface="Helvetica Light"/>
                </a:rPr>
                <a:t>MANUSIA</a:t>
              </a:r>
            </a:p>
          </p:txBody>
        </p:sp>
      </p:grpSp>
      <p:sp>
        <p:nvSpPr>
          <p:cNvPr id="33" name="Trapezoid 32"/>
          <p:cNvSpPr/>
          <p:nvPr/>
        </p:nvSpPr>
        <p:spPr>
          <a:xfrm>
            <a:off x="2379754" y="5048667"/>
            <a:ext cx="1667532" cy="153473"/>
          </a:xfrm>
          <a:prstGeom prst="trapezoid">
            <a:avLst>
              <a:gd name="adj" fmla="val 96581"/>
            </a:avLst>
          </a:prstGeom>
          <a:gradFill flip="none" rotWithShape="1">
            <a:gsLst>
              <a:gs pos="0">
                <a:sysClr val="window" lastClr="FFFFFF">
                  <a:lumMod val="95000"/>
                </a:sysClr>
              </a:gs>
              <a:gs pos="100000">
                <a:sysClr val="window" lastClr="FFFFFF">
                  <a:lumMod val="85000"/>
                </a:sysClr>
              </a:gs>
            </a:gsLst>
            <a:lin ang="5400000" scaled="1"/>
            <a:tileRect/>
          </a:gra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noAutofit/>
          </a:bodyP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34" name="Oval 94"/>
          <p:cNvSpPr>
            <a:spLocks noChangeArrowheads="1"/>
          </p:cNvSpPr>
          <p:nvPr/>
        </p:nvSpPr>
        <p:spPr bwMode="auto">
          <a:xfrm>
            <a:off x="2261845" y="5742885"/>
            <a:ext cx="1226538" cy="253100"/>
          </a:xfrm>
          <a:prstGeom prst="ellipse">
            <a:avLst/>
          </a:prstGeom>
          <a:solidFill>
            <a:srgbClr val="EAEAEA"/>
          </a:solidFill>
          <a:ln w="9525">
            <a:noFill/>
            <a:round/>
          </a:ln>
        </p:spPr>
        <p:txBody>
          <a:bodyPr wrap="none"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ko-KR" altLang="en-US" sz="2500" b="0" i="0" u="none" strike="noStrike" kern="0" cap="none" spc="0" normalizeH="0" baseline="0" noProof="0">
              <a:ln>
                <a:noFill/>
              </a:ln>
              <a:solidFill>
                <a:srgbClr val="000000"/>
              </a:solidFill>
              <a:effectLst/>
              <a:uLnTx/>
              <a:uFillTx/>
              <a:latin typeface="Helvetica Light"/>
              <a:cs typeface="Arial" panose="020B0604020202020204" pitchFamily="34" charset="0"/>
              <a:sym typeface="Helvetica Light"/>
            </a:endParaRPr>
          </a:p>
        </p:txBody>
      </p:sp>
      <p:pic>
        <p:nvPicPr>
          <p:cNvPr id="35" name="Picture 34"/>
          <p:cNvPicPr>
            <a:picLocks noChangeAspect="1"/>
          </p:cNvPicPr>
          <p:nvPr/>
        </p:nvPicPr>
        <p:blipFill>
          <a:blip r:embed="rId3"/>
          <a:stretch>
            <a:fillRect/>
          </a:stretch>
        </p:blipFill>
        <p:spPr>
          <a:xfrm>
            <a:off x="5985467" y="3564019"/>
            <a:ext cx="1410018" cy="1586252"/>
          </a:xfrm>
          <a:prstGeom prst="rect">
            <a:avLst/>
          </a:prstGeom>
          <a:ln>
            <a:noFill/>
          </a:ln>
          <a:effectLst>
            <a:outerShdw blurRad="292100" dist="139700" dir="2700000" algn="tl" rotWithShape="0">
              <a:srgbClr val="333333">
                <a:alpha val="65000"/>
              </a:srgbClr>
            </a:outerShdw>
          </a:effectLst>
        </p:spPr>
      </p:pic>
      <p:pic>
        <p:nvPicPr>
          <p:cNvPr id="36" name="Picture 35"/>
          <p:cNvPicPr>
            <a:picLocks noChangeAspect="1"/>
          </p:cNvPicPr>
          <p:nvPr/>
        </p:nvPicPr>
        <p:blipFill rotWithShape="1">
          <a:blip r:embed="rId4">
            <a:extLst>
              <a:ext uri="{BEBA8EAE-BF5A-486C-A8C5-ECC9F3942E4B}">
                <a14:imgProps xmlns:a14="http://schemas.microsoft.com/office/drawing/2010/main">
                  <a14:imgLayer r:embed="rId5">
                    <a14:imgEffect>
                      <a14:backgroundRemoval t="9494" b="89241" l="2508" r="98433">
                        <a14:foregroundMark x1="15047" y1="74684" x2="15047" y2="74684"/>
                        <a14:foregroundMark x1="13480" y1="66456" x2="13480" y2="66456"/>
                      </a14:backgroundRemoval>
                    </a14:imgEffect>
                  </a14:imgLayer>
                </a14:imgProps>
              </a:ext>
              <a:ext uri="{28A0092B-C50C-407E-A947-70E740481C1C}">
                <a14:useLocalDpi xmlns:a14="http://schemas.microsoft.com/office/drawing/2010/main" val="0"/>
              </a:ext>
            </a:extLst>
          </a:blip>
          <a:srcRect l="22371"/>
          <a:stretch>
            <a:fillRect/>
          </a:stretch>
        </p:blipFill>
        <p:spPr>
          <a:xfrm rot="1770754">
            <a:off x="6156904" y="3340008"/>
            <a:ext cx="1381424" cy="881388"/>
          </a:xfrm>
          <a:prstGeom prst="rect">
            <a:avLst/>
          </a:prstGeom>
        </p:spPr>
      </p:pic>
      <p:grpSp>
        <p:nvGrpSpPr>
          <p:cNvPr id="37" name="Group 36"/>
          <p:cNvGrpSpPr/>
          <p:nvPr/>
        </p:nvGrpSpPr>
        <p:grpSpPr>
          <a:xfrm>
            <a:off x="5725834" y="5200122"/>
            <a:ext cx="2101322" cy="952667"/>
            <a:chOff x="4643645" y="4222128"/>
            <a:chExt cx="2904710" cy="1013549"/>
          </a:xfrm>
        </p:grpSpPr>
        <p:sp>
          <p:nvSpPr>
            <p:cNvPr id="38" name="Rectangle 37"/>
            <p:cNvSpPr/>
            <p:nvPr/>
          </p:nvSpPr>
          <p:spPr>
            <a:xfrm>
              <a:off x="4643645" y="4483960"/>
              <a:ext cx="2904710" cy="751717"/>
            </a:xfrm>
            <a:prstGeom prst="rect">
              <a:avLst/>
            </a:prstGeom>
            <a:gradFill flip="none" rotWithShape="1">
              <a:gsLst>
                <a:gs pos="0">
                  <a:sysClr val="window" lastClr="FFFFFF">
                    <a:lumMod val="95000"/>
                  </a:sysClr>
                </a:gs>
                <a:gs pos="100000">
                  <a:sysClr val="window" lastClr="FFFFFF">
                    <a:lumMod val="85000"/>
                  </a:sysClr>
                </a:gs>
              </a:gsLst>
              <a:lin ang="5400000" scaled="1"/>
              <a:tileRect/>
            </a:gradFill>
            <a:ln w="12700" cap="flat" cmpd="sng" algn="ctr">
              <a:noFill/>
              <a:prstDash val="solid"/>
              <a:miter lim="800000"/>
            </a:ln>
            <a:effectLst/>
          </p:spPr>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42" name="Trapezoid 41"/>
            <p:cNvSpPr/>
            <p:nvPr/>
          </p:nvSpPr>
          <p:spPr>
            <a:xfrm>
              <a:off x="4643645" y="4222128"/>
              <a:ext cx="2904710" cy="261832"/>
            </a:xfrm>
            <a:prstGeom prst="trapezoid">
              <a:avLst>
                <a:gd name="adj" fmla="val 96581"/>
              </a:avLst>
            </a:prstGeom>
            <a:gradFill flip="none" rotWithShape="1">
              <a:gsLst>
                <a:gs pos="0">
                  <a:sysClr val="window" lastClr="FFFFFF">
                    <a:lumMod val="95000"/>
                  </a:sysClr>
                </a:gs>
                <a:gs pos="100000">
                  <a:sysClr val="window" lastClr="FFFFFF">
                    <a:lumMod val="85000"/>
                  </a:sysClr>
                </a:gs>
              </a:gsLst>
              <a:lin ang="5400000" scaled="1"/>
              <a:tileRect/>
            </a:gra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noAutofit/>
            </a:bodyP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43" name="Rectangle 42"/>
            <p:cNvSpPr/>
            <p:nvPr/>
          </p:nvSpPr>
          <p:spPr>
            <a:xfrm>
              <a:off x="4911351" y="4483960"/>
              <a:ext cx="2369298" cy="751717"/>
            </a:xfrm>
            <a:prstGeom prst="rect">
              <a:avLst/>
            </a:prstGeom>
            <a:gradFill flip="none" rotWithShape="1">
              <a:gsLst>
                <a:gs pos="0">
                  <a:srgbClr val="FF0198"/>
                </a:gs>
                <a:gs pos="100000">
                  <a:srgbClr val="C40075"/>
                </a:gs>
              </a:gsLst>
              <a:lin ang="5400000" scaled="1"/>
              <a:tileRect/>
            </a:gradFill>
            <a:ln w="12700" cap="flat" cmpd="sng" algn="ctr">
              <a:noFill/>
              <a:prstDash val="solid"/>
              <a:miter lim="800000"/>
            </a:ln>
            <a:effectLst>
              <a:reflection blurRad="101600" stA="50000" endA="300" endPos="90000" dir="5400000" sy="-100000" algn="bl" rotWithShape="0"/>
            </a:effectLst>
          </p:spPr>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44" name="Trapezoid 43"/>
            <p:cNvSpPr/>
            <p:nvPr/>
          </p:nvSpPr>
          <p:spPr>
            <a:xfrm>
              <a:off x="4911351" y="4246309"/>
              <a:ext cx="2369298" cy="261832"/>
            </a:xfrm>
            <a:prstGeom prst="trapezoid">
              <a:avLst>
                <a:gd name="adj" fmla="val 96581"/>
              </a:avLst>
            </a:prstGeom>
            <a:gradFill flip="none" rotWithShape="1">
              <a:gsLst>
                <a:gs pos="0">
                  <a:srgbClr val="FF0198"/>
                </a:gs>
                <a:gs pos="100000">
                  <a:srgbClr val="C40075"/>
                </a:gs>
              </a:gsLst>
              <a:lin ang="5400000" scaled="1"/>
              <a:tileRect/>
            </a:gra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noAutofit/>
            </a:bodyP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45" name="TextBox 44"/>
            <p:cNvSpPr txBox="1"/>
            <p:nvPr/>
          </p:nvSpPr>
          <p:spPr>
            <a:xfrm>
              <a:off x="4930943" y="4704131"/>
              <a:ext cx="2394364" cy="425680"/>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defRPr/>
              </a:pPr>
              <a:r>
                <a:rPr kumimoji="0" lang="en-IN" sz="2000" b="1" i="0" u="none" strike="noStrike" kern="1200" cap="none" spc="300" normalizeH="0" baseline="0" noProof="0">
                  <a:ln>
                    <a:noFill/>
                  </a:ln>
                  <a:solidFill>
                    <a:prstClr val="white"/>
                  </a:solidFill>
                  <a:effectLst/>
                  <a:uLnTx/>
                  <a:uFillTx/>
                  <a:latin typeface="Agency FB" panose="020B0503020202020204" pitchFamily="34" charset="0"/>
                  <a:sym typeface="Helvetica Light"/>
                </a:rPr>
                <a:t>MANUSIA</a:t>
              </a:r>
            </a:p>
          </p:txBody>
        </p:sp>
      </p:grpSp>
      <p:grpSp>
        <p:nvGrpSpPr>
          <p:cNvPr id="46" name="Group 45"/>
          <p:cNvGrpSpPr/>
          <p:nvPr/>
        </p:nvGrpSpPr>
        <p:grpSpPr>
          <a:xfrm>
            <a:off x="2142990" y="5143298"/>
            <a:ext cx="2101322" cy="1007823"/>
            <a:chOff x="597809" y="2022879"/>
            <a:chExt cx="2904710" cy="1034653"/>
          </a:xfrm>
        </p:grpSpPr>
        <p:sp>
          <p:nvSpPr>
            <p:cNvPr id="47" name="Rectangle 46"/>
            <p:cNvSpPr/>
            <p:nvPr/>
          </p:nvSpPr>
          <p:spPr>
            <a:xfrm>
              <a:off x="597809" y="2284711"/>
              <a:ext cx="2904710" cy="751717"/>
            </a:xfrm>
            <a:prstGeom prst="rect">
              <a:avLst/>
            </a:prstGeom>
            <a:gradFill flip="none" rotWithShape="1">
              <a:gsLst>
                <a:gs pos="0">
                  <a:sysClr val="window" lastClr="FFFFFF">
                    <a:lumMod val="95000"/>
                  </a:sysClr>
                </a:gs>
                <a:gs pos="100000">
                  <a:sysClr val="window" lastClr="FFFFFF">
                    <a:lumMod val="85000"/>
                  </a:sysClr>
                </a:gs>
              </a:gsLst>
              <a:lin ang="5400000" scaled="1"/>
              <a:tileRect/>
            </a:gradFill>
            <a:ln w="12700" cap="flat" cmpd="sng" algn="ctr">
              <a:noFill/>
              <a:prstDash val="solid"/>
              <a:miter lim="800000"/>
            </a:ln>
            <a:effectLst/>
          </p:spPr>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49" name="Trapezoid 48"/>
            <p:cNvSpPr/>
            <p:nvPr/>
          </p:nvSpPr>
          <p:spPr>
            <a:xfrm>
              <a:off x="597809" y="2022879"/>
              <a:ext cx="2904710" cy="261832"/>
            </a:xfrm>
            <a:prstGeom prst="trapezoid">
              <a:avLst>
                <a:gd name="adj" fmla="val 96581"/>
              </a:avLst>
            </a:prstGeom>
            <a:gradFill flip="none" rotWithShape="1">
              <a:gsLst>
                <a:gs pos="0">
                  <a:sysClr val="window" lastClr="FFFFFF">
                    <a:lumMod val="95000"/>
                  </a:sysClr>
                </a:gs>
                <a:gs pos="100000">
                  <a:sysClr val="window" lastClr="FFFFFF">
                    <a:lumMod val="85000"/>
                  </a:sysClr>
                </a:gs>
              </a:gsLst>
              <a:lin ang="5400000" scaled="1"/>
              <a:tileRect/>
            </a:gra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noAutofit/>
            </a:bodyP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50" name="Rectangle 49"/>
            <p:cNvSpPr/>
            <p:nvPr/>
          </p:nvSpPr>
          <p:spPr>
            <a:xfrm>
              <a:off x="865515" y="2284711"/>
              <a:ext cx="2369298" cy="751717"/>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51" name="Trapezoid 50"/>
            <p:cNvSpPr/>
            <p:nvPr/>
          </p:nvSpPr>
          <p:spPr>
            <a:xfrm>
              <a:off x="865515" y="2047060"/>
              <a:ext cx="2369298" cy="261832"/>
            </a:xfrm>
            <a:prstGeom prst="trapezoid">
              <a:avLst>
                <a:gd name="adj" fmla="val 96581"/>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noAutofit/>
            </a:bodyP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52" name="TextBox 51"/>
            <p:cNvSpPr txBox="1"/>
            <p:nvPr/>
          </p:nvSpPr>
          <p:spPr>
            <a:xfrm>
              <a:off x="1114130" y="2393994"/>
              <a:ext cx="1831904" cy="663538"/>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defRPr/>
              </a:pPr>
              <a:r>
                <a:rPr kumimoji="0" lang="en-IN" sz="1800" b="1" i="0" u="none" strike="noStrike" kern="1200" cap="none" spc="300" normalizeH="0" baseline="0" noProof="0">
                  <a:ln>
                    <a:noFill/>
                  </a:ln>
                  <a:solidFill>
                    <a:prstClr val="white"/>
                  </a:solidFill>
                  <a:effectLst/>
                  <a:uLnTx/>
                  <a:uFillTx/>
                  <a:latin typeface="Agency FB" panose="020B0503020202020204" pitchFamily="34" charset="0"/>
                  <a:sym typeface="Helvetica Light"/>
                </a:rPr>
                <a:t>INFORMASI</a:t>
              </a:r>
            </a:p>
          </p:txBody>
        </p:sp>
      </p:grpSp>
      <p:sp>
        <p:nvSpPr>
          <p:cNvPr id="53" name="TextBox 52"/>
          <p:cNvSpPr txBox="1"/>
          <p:nvPr/>
        </p:nvSpPr>
        <p:spPr>
          <a:xfrm>
            <a:off x="6159077" y="5199888"/>
            <a:ext cx="1227863" cy="338554"/>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defRPr/>
            </a:pPr>
            <a:r>
              <a:rPr kumimoji="0" lang="en-IN" sz="800" b="1" i="0" u="none" strike="noStrike" kern="1200" cap="none" spc="300" normalizeH="0" baseline="0" noProof="0">
                <a:ln>
                  <a:noFill/>
                </a:ln>
                <a:solidFill>
                  <a:prstClr val="white"/>
                </a:solidFill>
                <a:effectLst/>
                <a:uLnTx/>
                <a:uFillTx/>
                <a:latin typeface="Agency FB" panose="020B0503020202020204" pitchFamily="34" charset="0"/>
                <a:sym typeface="Helvetica Light"/>
              </a:rPr>
              <a:t>(USER TECHNOLOGY)</a:t>
            </a:r>
            <a:endParaRPr kumimoji="0" lang="en-IN" sz="700" b="1" i="0" u="none" strike="noStrike" kern="1200" cap="none" spc="300" normalizeH="0" baseline="0" noProof="0">
              <a:ln>
                <a:noFill/>
              </a:ln>
              <a:solidFill>
                <a:prstClr val="white"/>
              </a:solidFill>
              <a:effectLst/>
              <a:uLnTx/>
              <a:uFillTx/>
              <a:latin typeface="Agency FB" panose="020B0503020202020204" pitchFamily="34" charset="0"/>
              <a:sym typeface="Helvetica Light"/>
            </a:endParaRPr>
          </a:p>
        </p:txBody>
      </p:sp>
      <p:cxnSp>
        <p:nvCxnSpPr>
          <p:cNvPr id="54" name="Straight Arrow Connector 53"/>
          <p:cNvCxnSpPr/>
          <p:nvPr/>
        </p:nvCxnSpPr>
        <p:spPr>
          <a:xfrm>
            <a:off x="4244312" y="5764451"/>
            <a:ext cx="1462807" cy="0"/>
          </a:xfrm>
          <a:prstGeom prst="straightConnector1">
            <a:avLst/>
          </a:prstGeom>
          <a:noFill/>
          <a:ln w="53975" cap="flat" cmpd="sng" algn="ctr">
            <a:solidFill>
              <a:sysClr val="windowText" lastClr="000000"/>
            </a:solidFill>
            <a:prstDash val="sysDash"/>
            <a:miter lim="800000"/>
            <a:tailEnd type="triangle"/>
          </a:ln>
          <a:effectLst/>
        </p:spPr>
      </p:cxnSp>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8315" y="3676088"/>
            <a:ext cx="1649194" cy="1415558"/>
          </a:xfrm>
          <a:prstGeom prst="rect">
            <a:avLst/>
          </a:prstGeom>
        </p:spPr>
      </p:pic>
      <p:sp>
        <p:nvSpPr>
          <p:cNvPr id="56" name="Oval 94"/>
          <p:cNvSpPr>
            <a:spLocks noChangeArrowheads="1"/>
          </p:cNvSpPr>
          <p:nvPr/>
        </p:nvSpPr>
        <p:spPr bwMode="auto">
          <a:xfrm>
            <a:off x="2145254" y="4200473"/>
            <a:ext cx="1068266" cy="215900"/>
          </a:xfrm>
          <a:prstGeom prst="ellipse">
            <a:avLst/>
          </a:prstGeom>
          <a:solidFill>
            <a:srgbClr val="EAEAEA"/>
          </a:solidFill>
          <a:ln w="9525">
            <a:noFill/>
            <a:round/>
          </a:ln>
        </p:spPr>
        <p:txBody>
          <a:bodyPr wrap="none" anchor="ctr"/>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ko-KR" altLang="en-US" sz="2500" b="0" i="0" u="none" strike="noStrike" kern="0" cap="none" spc="0" normalizeH="0" baseline="0" noProof="0">
              <a:ln>
                <a:noFill/>
              </a:ln>
              <a:solidFill>
                <a:srgbClr val="000000"/>
              </a:solidFill>
              <a:effectLst/>
              <a:uLnTx/>
              <a:uFillTx/>
              <a:latin typeface="Helvetica Light"/>
              <a:cs typeface="Arial" panose="020B0604020202020204" pitchFamily="34" charset="0"/>
              <a:sym typeface="Helvetica Light"/>
            </a:endParaRPr>
          </a:p>
        </p:txBody>
      </p:sp>
      <p:grpSp>
        <p:nvGrpSpPr>
          <p:cNvPr id="57" name="Group 56"/>
          <p:cNvGrpSpPr/>
          <p:nvPr/>
        </p:nvGrpSpPr>
        <p:grpSpPr>
          <a:xfrm>
            <a:off x="1285713" y="3932643"/>
            <a:ext cx="1444618" cy="1042043"/>
            <a:chOff x="13965392" y="8903452"/>
            <a:chExt cx="2201815" cy="762168"/>
          </a:xfrm>
        </p:grpSpPr>
        <p:pic>
          <p:nvPicPr>
            <p:cNvPr id="58" name="Picture 11"/>
            <p:cNvPicPr>
              <a:picLocks noChangeAspect="1" noChangeArrowheads="1"/>
            </p:cNvPicPr>
            <p:nvPr/>
          </p:nvPicPr>
          <p:blipFill>
            <a:blip r:embed="rId7" cstate="email"/>
            <a:srcRect/>
            <a:stretch>
              <a:fillRect/>
            </a:stretch>
          </p:blipFill>
          <p:spPr bwMode="auto">
            <a:xfrm>
              <a:off x="14865946" y="8932160"/>
              <a:ext cx="477422" cy="726984"/>
            </a:xfrm>
            <a:prstGeom prst="rect">
              <a:avLst/>
            </a:prstGeom>
            <a:noFill/>
            <a:ln w="9525">
              <a:noFill/>
              <a:miter lim="800000"/>
              <a:headEnd/>
              <a:tailEnd/>
            </a:ln>
          </p:spPr>
        </p:pic>
        <p:pic>
          <p:nvPicPr>
            <p:cNvPr id="59" name="Picture 96" descr="2997900s"/>
            <p:cNvPicPr>
              <a:picLocks noChangeAspect="1" noChangeArrowheads="1"/>
            </p:cNvPicPr>
            <p:nvPr/>
          </p:nvPicPr>
          <p:blipFill>
            <a:blip r:embed="rId8" cstate="email">
              <a:clrChange>
                <a:clrFrom>
                  <a:srgbClr val="FFFFFF"/>
                </a:clrFrom>
                <a:clrTo>
                  <a:srgbClr val="FFFFFF">
                    <a:alpha val="0"/>
                  </a:srgbClr>
                </a:clrTo>
              </a:clrChange>
            </a:blip>
            <a:srcRect/>
            <a:stretch>
              <a:fillRect/>
            </a:stretch>
          </p:blipFill>
          <p:spPr bwMode="auto">
            <a:xfrm>
              <a:off x="13965392" y="8903452"/>
              <a:ext cx="773858" cy="762168"/>
            </a:xfrm>
            <a:prstGeom prst="rect">
              <a:avLst/>
            </a:prstGeom>
            <a:noFill/>
            <a:ln w="9525">
              <a:noFill/>
              <a:miter lim="800000"/>
              <a:headEnd/>
              <a:tailEnd/>
            </a:ln>
          </p:spPr>
        </p:pic>
        <p:pic>
          <p:nvPicPr>
            <p:cNvPr id="60" name="Picture 2" descr="http://chittagongit.com/images/signal-icon-png/signal-icon-png-6.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15431383" y="8811181"/>
              <a:ext cx="600515" cy="87113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1" name="Straight Arrow Connector 60"/>
          <p:cNvCxnSpPr/>
          <p:nvPr/>
        </p:nvCxnSpPr>
        <p:spPr>
          <a:xfrm flipV="1">
            <a:off x="7775568" y="5735418"/>
            <a:ext cx="1474328" cy="12597"/>
          </a:xfrm>
          <a:prstGeom prst="straightConnector1">
            <a:avLst/>
          </a:prstGeom>
          <a:noFill/>
          <a:ln w="53975" cap="flat" cmpd="sng" algn="ctr">
            <a:solidFill>
              <a:sysClr val="windowText" lastClr="000000"/>
            </a:solidFill>
            <a:prstDash val="sysDash"/>
            <a:miter lim="800000"/>
            <a:tailEnd type="triangle"/>
          </a:ln>
          <a:effectLst/>
        </p:spPr>
      </p:cxnSp>
      <p:grpSp>
        <p:nvGrpSpPr>
          <p:cNvPr id="62" name="Group 61"/>
          <p:cNvGrpSpPr/>
          <p:nvPr/>
        </p:nvGrpSpPr>
        <p:grpSpPr>
          <a:xfrm>
            <a:off x="9122094" y="5204213"/>
            <a:ext cx="2592312" cy="987266"/>
            <a:chOff x="338712" y="2022879"/>
            <a:chExt cx="3583418" cy="1013549"/>
          </a:xfrm>
        </p:grpSpPr>
        <p:sp>
          <p:nvSpPr>
            <p:cNvPr id="63" name="Rectangle 62"/>
            <p:cNvSpPr/>
            <p:nvPr/>
          </p:nvSpPr>
          <p:spPr>
            <a:xfrm>
              <a:off x="597809" y="2284711"/>
              <a:ext cx="2904710" cy="751717"/>
            </a:xfrm>
            <a:prstGeom prst="rect">
              <a:avLst/>
            </a:prstGeom>
            <a:gradFill flip="none" rotWithShape="1">
              <a:gsLst>
                <a:gs pos="0">
                  <a:sysClr val="window" lastClr="FFFFFF">
                    <a:lumMod val="95000"/>
                  </a:sysClr>
                </a:gs>
                <a:gs pos="100000">
                  <a:sysClr val="window" lastClr="FFFFFF">
                    <a:lumMod val="85000"/>
                  </a:sysClr>
                </a:gs>
              </a:gsLst>
              <a:lin ang="5400000" scaled="1"/>
              <a:tileRect/>
            </a:gradFill>
            <a:ln w="12700" cap="flat" cmpd="sng" algn="ctr">
              <a:noFill/>
              <a:prstDash val="solid"/>
              <a:miter lim="800000"/>
            </a:ln>
            <a:effectLst/>
          </p:spPr>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64" name="Trapezoid 63"/>
            <p:cNvSpPr/>
            <p:nvPr/>
          </p:nvSpPr>
          <p:spPr>
            <a:xfrm>
              <a:off x="597809" y="2022879"/>
              <a:ext cx="2904710" cy="261832"/>
            </a:xfrm>
            <a:prstGeom prst="trapezoid">
              <a:avLst>
                <a:gd name="adj" fmla="val 96581"/>
              </a:avLst>
            </a:prstGeom>
            <a:gradFill flip="none" rotWithShape="1">
              <a:gsLst>
                <a:gs pos="0">
                  <a:sysClr val="window" lastClr="FFFFFF">
                    <a:lumMod val="95000"/>
                  </a:sysClr>
                </a:gs>
                <a:gs pos="100000">
                  <a:sysClr val="window" lastClr="FFFFFF">
                    <a:lumMod val="85000"/>
                  </a:sysClr>
                </a:gs>
              </a:gsLst>
              <a:lin ang="5400000" scaled="1"/>
              <a:tileRect/>
            </a:gradFill>
            <a:ln w="12700" cap="flat" cmpd="sng" algn="ctr">
              <a:no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noAutofit/>
            </a:bodyP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65" name="Rectangle 64"/>
            <p:cNvSpPr/>
            <p:nvPr/>
          </p:nvSpPr>
          <p:spPr>
            <a:xfrm>
              <a:off x="865515" y="2284711"/>
              <a:ext cx="2369298" cy="751717"/>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66" name="Trapezoid 65"/>
            <p:cNvSpPr/>
            <p:nvPr/>
          </p:nvSpPr>
          <p:spPr>
            <a:xfrm>
              <a:off x="865515" y="2047060"/>
              <a:ext cx="2369298" cy="261832"/>
            </a:xfrm>
            <a:prstGeom prst="trapezoid">
              <a:avLst>
                <a:gd name="adj" fmla="val 96581"/>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w="6350" cap="flat" cmpd="sng" algn="ctr">
              <a:solidFill>
                <a:srgbClr val="4472C4"/>
              </a:solidFill>
              <a:prstDash val="solid"/>
              <a:miter lim="800000"/>
            </a:ln>
            <a:effectLst/>
          </p:spPr>
          <p:txBody>
            <a:bodyPr rot="0" spcFirstLastPara="0" vertOverflow="overflow" horzOverflow="overflow" vert="horz" wrap="square" lIns="45720" tIns="22860" rIns="45720" bIns="22860" numCol="1" spcCol="0" rtlCol="0" fromWordArt="0" anchor="ctr" anchorCtr="0" forceAA="0" compatLnSpc="1">
              <a:noAutofit/>
            </a:bodyP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IN" sz="900" b="0" i="0" u="none" strike="noStrike" kern="1200" cap="none" spc="0" normalizeH="0" baseline="0" noProof="0">
                <a:ln>
                  <a:noFill/>
                </a:ln>
                <a:solidFill>
                  <a:prstClr val="white"/>
                </a:solidFill>
                <a:effectLst/>
                <a:uLnTx/>
                <a:uFillTx/>
                <a:latin typeface="Calibri" panose="020F0502020204030204"/>
                <a:sym typeface="Helvetica Light"/>
              </a:endParaRPr>
            </a:p>
          </p:txBody>
        </p:sp>
        <p:sp>
          <p:nvSpPr>
            <p:cNvPr id="67" name="TextBox 66"/>
            <p:cNvSpPr txBox="1"/>
            <p:nvPr/>
          </p:nvSpPr>
          <p:spPr>
            <a:xfrm>
              <a:off x="338712" y="2357919"/>
              <a:ext cx="3583418" cy="663537"/>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defRPr/>
              </a:pPr>
              <a:r>
                <a:rPr kumimoji="0" lang="en-IN" sz="1800" b="1" i="0" u="none" strike="noStrike" kern="1200" cap="none" spc="300" normalizeH="0" baseline="0" noProof="0">
                  <a:ln>
                    <a:noFill/>
                  </a:ln>
                  <a:solidFill>
                    <a:prstClr val="white"/>
                  </a:solidFill>
                  <a:effectLst/>
                  <a:uLnTx/>
                  <a:uFillTx/>
                  <a:latin typeface="Agency FB" panose="020B0503020202020204" pitchFamily="34" charset="0"/>
                  <a:sym typeface="Helvetica Light"/>
                </a:rPr>
                <a:t>DAMPAK SERANGAN</a:t>
              </a:r>
            </a:p>
          </p:txBody>
        </p:sp>
      </p:grpSp>
      <p:pic>
        <p:nvPicPr>
          <p:cNvPr id="68" name="Picture 67"/>
          <p:cNvPicPr>
            <a:picLocks noChangeAspect="1"/>
          </p:cNvPicPr>
          <p:nvPr/>
        </p:nvPicPr>
        <p:blipFill>
          <a:blip r:embed="rId10"/>
          <a:stretch>
            <a:fillRect/>
          </a:stretch>
        </p:blipFill>
        <p:spPr>
          <a:xfrm>
            <a:off x="9309530" y="3821441"/>
            <a:ext cx="2210661" cy="1279109"/>
          </a:xfrm>
          <a:prstGeom prst="rect">
            <a:avLst/>
          </a:prstGeom>
        </p:spPr>
      </p:pic>
      <p:sp>
        <p:nvSpPr>
          <p:cNvPr id="70" name="TextBox 69"/>
          <p:cNvSpPr txBox="1"/>
          <p:nvPr/>
        </p:nvSpPr>
        <p:spPr>
          <a:xfrm>
            <a:off x="832589" y="6741629"/>
            <a:ext cx="11442768" cy="1596399"/>
          </a:xfrm>
          <a:prstGeom prst="rect">
            <a:avLst/>
          </a:prstGeom>
          <a:noFill/>
          <a:ln>
            <a:noFill/>
          </a:ln>
        </p:spPr>
        <p:txBody>
          <a:bodyPr wrap="square">
            <a:spAutoFit/>
          </a:bodyPr>
          <a:lstStyle/>
          <a:p>
            <a:pPr marL="342900" marR="0" lvl="0" indent="-342900" algn="just" defTabSz="914400" rtl="0" eaLnBrk="1" fontAlgn="auto" latinLnBrk="0" hangingPunct="1">
              <a:lnSpc>
                <a:spcPct val="125000"/>
              </a:lnSpc>
              <a:spcBef>
                <a:spcPts val="0"/>
              </a:spcBef>
              <a:spcAft>
                <a:spcPts val="0"/>
              </a:spcAft>
              <a:buClrTx/>
              <a:buSzTx/>
              <a:buFont typeface="+mj-lt"/>
              <a:buAutoNum type="arabicPeriod"/>
              <a:defRPr/>
            </a:pP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Propaganda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hitam</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ID"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membuat</a:t>
            </a:r>
            <a:r>
              <a:rPr kumimoji="0" lang="en-ID"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dan </a:t>
            </a:r>
            <a:r>
              <a:rPr kumimoji="0" lang="en-ID"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menyebarkan</a:t>
            </a:r>
            <a:r>
              <a:rPr kumimoji="0" lang="en-ID"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ID"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bukti</a:t>
            </a:r>
            <a:r>
              <a:rPr kumimoji="0" lang="en-ID"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r>
              <a:rPr kumimoji="0" lang="nb-NO"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bukti palsu melalui media sosial guna menyebabkan keresahan sosial di </a:t>
            </a:r>
            <a:r>
              <a:rPr kumimoji="0" lang="en-ID"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masyarakat</a:t>
            </a:r>
            <a:r>
              <a:rPr kumimoji="0" lang="en-ID"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342900" marR="0" lvl="0" indent="-342900" algn="just" defTabSz="914400" rtl="0" eaLnBrk="1" fontAlgn="auto" latinLnBrk="0" hangingPunct="1">
              <a:lnSpc>
                <a:spcPct val="125000"/>
              </a:lnSpc>
              <a:spcBef>
                <a:spcPts val="0"/>
              </a:spcBef>
              <a:spcAft>
                <a:spcPts val="0"/>
              </a:spcAft>
              <a:buClrTx/>
              <a:buSzTx/>
              <a:buFont typeface="+mj-lt"/>
              <a:buAutoNum type="arabicPeriod"/>
              <a:defRPr/>
            </a:pP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Point and shriek: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mengeksploitasi</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isu-isu</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yang sangat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sensitif</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bagi</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kelompok</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masyarakat</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tertentu</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a:p>
            <a:pPr marL="342900" marR="0" lvl="0" indent="-342900" algn="just" defTabSz="914400" rtl="0" eaLnBrk="1" fontAlgn="auto" latinLnBrk="0" hangingPunct="1">
              <a:lnSpc>
                <a:spcPct val="125000"/>
              </a:lnSpc>
              <a:spcBef>
                <a:spcPts val="0"/>
              </a:spcBef>
              <a:spcAft>
                <a:spcPts val="0"/>
              </a:spcAft>
              <a:buClrTx/>
              <a:buSzTx/>
              <a:buFont typeface="+mj-lt"/>
              <a:buAutoNum type="arabicPeriod"/>
              <a:defRPr/>
            </a:pP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Pembanjiran</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informasi</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membanjiri</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ruang</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informasi</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dengan</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informasi</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yang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saling</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bertentangan</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sedemikian</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rupa</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sehingga</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publik</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tidak</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mampu</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lagi</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menilai</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kredibilitas</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informasi</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suatu</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err="1">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fenomena</a:t>
            </a:r>
            <a:r>
              <a:rPr kumimoji="0" lang="en-US" sz="1600" b="0" i="0" u="none" strike="noStrike" kern="1200" cap="none" spc="0" normalizeH="0" baseline="0" noProof="0">
                <a:ln w="9525">
                  <a:solidFill>
                    <a:prstClr val="black"/>
                  </a:solidFill>
                  <a:prstDash val="solid"/>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p:txBody>
      </p:sp>
      <p:sp>
        <p:nvSpPr>
          <p:cNvPr id="5" name="Title 4"/>
          <p:cNvSpPr>
            <a:spLocks noGrp="1"/>
          </p:cNvSpPr>
          <p:nvPr/>
        </p:nvSpPr>
        <p:spPr>
          <a:xfrm>
            <a:off x="952500" y="461432"/>
            <a:ext cx="11099800" cy="1170453"/>
          </a:xfrm>
          <a:prstGeom prst="rect">
            <a:avLst/>
          </a:prstGeom>
          <a:ln w="12700">
            <a:miter lim="400000"/>
          </a:ln>
        </p:spPr>
        <p:txBody>
          <a:bodyPr lIns="50800" tIns="50800" rIns="50800" bIns="50800" anchor="ctr">
            <a:norm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r>
              <a:rPr lang="en-US"/>
              <a:t>Serangan Siber Bersifat Sosial</a:t>
            </a:r>
          </a:p>
          <a:p>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down)">
                                      <p:cBhvr>
                                        <p:cTn id="11" dur="500"/>
                                        <p:tgtEl>
                                          <p:spTgt spid="5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6" presetClass="entr" presetSubtype="21"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barn(inVertical)">
                                      <p:cBhvr>
                                        <p:cTn id="20" dur="500"/>
                                        <p:tgtEl>
                                          <p:spTgt spid="46"/>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left)">
                                      <p:cBhvr>
                                        <p:cTn id="24" dur="750"/>
                                        <p:tgtEl>
                                          <p:spTgt spid="54"/>
                                        </p:tgtEl>
                                      </p:cBhvr>
                                    </p:animEffect>
                                  </p:childTnLst>
                                </p:cTn>
                              </p:par>
                            </p:childTnLst>
                          </p:cTn>
                        </p:par>
                        <p:par>
                          <p:cTn id="25" fill="hold">
                            <p:stCondLst>
                              <p:cond delay="3000"/>
                            </p:stCondLst>
                            <p:childTnLst>
                              <p:par>
                                <p:cTn id="26" presetID="16" presetClass="entr" presetSubtype="21"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arn(inVertical)">
                                      <p:cBhvr>
                                        <p:cTn id="28" dur="750"/>
                                        <p:tgtEl>
                                          <p:spTgt spid="37"/>
                                        </p:tgtEl>
                                      </p:cBhvr>
                                    </p:animEffect>
                                  </p:childTnLst>
                                </p:cTn>
                              </p:par>
                            </p:childTnLst>
                          </p:cTn>
                        </p:par>
                        <p:par>
                          <p:cTn id="29" fill="hold">
                            <p:stCondLst>
                              <p:cond delay="4000"/>
                            </p:stCondLst>
                            <p:childTnLst>
                              <p:par>
                                <p:cTn id="30" presetID="1" presetClass="entr" presetSubtype="0" fill="hold" nodeType="afterEffect">
                                  <p:stCondLst>
                                    <p:cond delay="0"/>
                                  </p:stCondLst>
                                  <p:childTnLst>
                                    <p:set>
                                      <p:cBhvr>
                                        <p:cTn id="31" dur="1" fill="hold">
                                          <p:stCondLst>
                                            <p:cond delay="199"/>
                                          </p:stCondLst>
                                        </p:cTn>
                                        <p:tgtEl>
                                          <p:spTgt spid="35"/>
                                        </p:tgtEl>
                                        <p:attrNameLst>
                                          <p:attrName>style.visibility</p:attrName>
                                        </p:attrNameLst>
                                      </p:cBhvr>
                                      <p:to>
                                        <p:strVal val="visible"/>
                                      </p:to>
                                    </p:set>
                                  </p:childTnLst>
                                </p:cTn>
                              </p:par>
                            </p:childTnLst>
                          </p:cTn>
                        </p:par>
                        <p:par>
                          <p:cTn id="32" fill="hold">
                            <p:stCondLst>
                              <p:cond delay="4500"/>
                            </p:stCondLst>
                            <p:childTnLst>
                              <p:par>
                                <p:cTn id="33" presetID="53" presetClass="entr" presetSubtype="16"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100" fill="hold"/>
                                        <p:tgtEl>
                                          <p:spTgt spid="36"/>
                                        </p:tgtEl>
                                        <p:attrNameLst>
                                          <p:attrName>ppt_w</p:attrName>
                                        </p:attrNameLst>
                                      </p:cBhvr>
                                      <p:tavLst>
                                        <p:tav tm="0">
                                          <p:val>
                                            <p:fltVal val="0"/>
                                          </p:val>
                                        </p:tav>
                                        <p:tav tm="100000">
                                          <p:val>
                                            <p:strVal val="#ppt_w"/>
                                          </p:val>
                                        </p:tav>
                                      </p:tavLst>
                                    </p:anim>
                                    <p:anim calcmode="lin" valueType="num">
                                      <p:cBhvr>
                                        <p:cTn id="36" dur="100" fill="hold"/>
                                        <p:tgtEl>
                                          <p:spTgt spid="36"/>
                                        </p:tgtEl>
                                        <p:attrNameLst>
                                          <p:attrName>ppt_h</p:attrName>
                                        </p:attrNameLst>
                                      </p:cBhvr>
                                      <p:tavLst>
                                        <p:tav tm="0">
                                          <p:val>
                                            <p:fltVal val="0"/>
                                          </p:val>
                                        </p:tav>
                                        <p:tav tm="100000">
                                          <p:val>
                                            <p:strVal val="#ppt_h"/>
                                          </p:val>
                                        </p:tav>
                                      </p:tavLst>
                                    </p:anim>
                                    <p:animEffect transition="in" filter="fade">
                                      <p:cBhvr>
                                        <p:cTn id="37" dur="100"/>
                                        <p:tgtEl>
                                          <p:spTgt spid="36"/>
                                        </p:tgtEl>
                                      </p:cBhvr>
                                    </p:animEffect>
                                  </p:childTnLst>
                                </p:cTn>
                              </p:par>
                            </p:childTnLst>
                          </p:cTn>
                        </p:par>
                        <p:par>
                          <p:cTn id="38" fill="hold">
                            <p:stCondLst>
                              <p:cond delay="5000"/>
                            </p:stCondLst>
                            <p:childTnLst>
                              <p:par>
                                <p:cTn id="39" presetID="26" presetClass="emph" presetSubtype="0" repeatCount="indefinite" fill="hold" nodeType="afterEffect">
                                  <p:stCondLst>
                                    <p:cond delay="0"/>
                                  </p:stCondLst>
                                  <p:childTnLst>
                                    <p:animEffect transition="out" filter="fade">
                                      <p:cBhvr>
                                        <p:cTn id="40" dur="100" tmFilter="0, 0; .2, .5; .8, .5; 1, 0"/>
                                        <p:tgtEl>
                                          <p:spTgt spid="36"/>
                                        </p:tgtEl>
                                      </p:cBhvr>
                                    </p:animEffect>
                                    <p:animScale>
                                      <p:cBhvr>
                                        <p:cTn id="41" dur="50" autoRev="1" fill="hold"/>
                                        <p:tgtEl>
                                          <p:spTgt spid="36"/>
                                        </p:tgtEl>
                                      </p:cBhvr>
                                      <p:by x="105000" y="105000"/>
                                    </p:animScale>
                                  </p:childTnLst>
                                </p:cTn>
                              </p:par>
                              <p:par>
                                <p:cTn id="42" presetID="22" presetClass="entr" presetSubtype="4"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down)">
                                      <p:cBhvr>
                                        <p:cTn id="44" dur="500"/>
                                        <p:tgtEl>
                                          <p:spTgt spid="53"/>
                                        </p:tgtEl>
                                      </p:cBhvr>
                                    </p:animEffect>
                                  </p:childTnLst>
                                </p:cTn>
                              </p:par>
                              <p:par>
                                <p:cTn id="45" presetID="22" presetClass="entr" presetSubtype="8" repeatCount="indefinite" fill="hold" nodeType="withEffect">
                                  <p:stCondLst>
                                    <p:cond delay="0"/>
                                  </p:stCondLst>
                                  <p:endCondLst>
                                    <p:cond evt="onNext" delay="0">
                                      <p:tgtEl>
                                        <p:sldTgt/>
                                      </p:tgtEl>
                                    </p:cond>
                                  </p:end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1000"/>
                                        <p:tgtEl>
                                          <p:spTgt spid="54"/>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750"/>
                                        <p:tgtEl>
                                          <p:spTgt spid="61"/>
                                        </p:tgtEl>
                                      </p:cBhvr>
                                    </p:animEffect>
                                  </p:childTnLst>
                                </p:cTn>
                              </p:par>
                              <p:par>
                                <p:cTn id="52" presetID="22" presetClass="entr" presetSubtype="8" repeatCount="indefinite" fill="hold" nodeType="withEffect">
                                  <p:stCondLst>
                                    <p:cond delay="0"/>
                                  </p:stCondLst>
                                  <p:endCondLst>
                                    <p:cond evt="onNext" delay="0">
                                      <p:tgtEl>
                                        <p:sldTgt/>
                                      </p:tgtEl>
                                    </p:cond>
                                  </p:endCondLst>
                                  <p:childTnLst>
                                    <p:set>
                                      <p:cBhvr>
                                        <p:cTn id="53" dur="1" fill="hold">
                                          <p:stCondLst>
                                            <p:cond delay="0"/>
                                          </p:stCondLst>
                                        </p:cTn>
                                        <p:tgtEl>
                                          <p:spTgt spid="61"/>
                                        </p:tgtEl>
                                        <p:attrNameLst>
                                          <p:attrName>style.visibility</p:attrName>
                                        </p:attrNameLst>
                                      </p:cBhvr>
                                      <p:to>
                                        <p:strVal val="visible"/>
                                      </p:to>
                                    </p:set>
                                    <p:animEffect transition="in" filter="wipe(left)">
                                      <p:cBhvr>
                                        <p:cTn id="54" dur="1000"/>
                                        <p:tgtEl>
                                          <p:spTgt spid="61"/>
                                        </p:tgtEl>
                                      </p:cBhvr>
                                    </p:animEffect>
                                  </p:childTnLst>
                                </p:cTn>
                              </p:par>
                            </p:childTnLst>
                          </p:cTn>
                        </p:par>
                        <p:par>
                          <p:cTn id="55" fill="hold">
                            <p:stCondLst>
                              <p:cond delay="6500"/>
                            </p:stCondLst>
                            <p:childTnLst>
                              <p:par>
                                <p:cTn id="56" presetID="16" presetClass="entr" presetSubtype="21" fill="hold" nodeType="after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barn(inVertical)">
                                      <p:cBhvr>
                                        <p:cTn id="5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object 4">
            <a:extLst>
              <a:ext uri="{FF2B5EF4-FFF2-40B4-BE49-F238E27FC236}">
                <a16:creationId xmlns:a16="http://schemas.microsoft.com/office/drawing/2014/main" id="{48BA07FC-981F-9E4C-A31F-243529B69DBE}"/>
              </a:ext>
            </a:extLst>
          </p:cNvPr>
          <p:cNvSpPr txBox="1">
            <a:spLocks noGrp="1"/>
          </p:cNvSpPr>
          <p:nvPr/>
        </p:nvSpPr>
        <p:spPr>
          <a:xfrm>
            <a:off x="1088752" y="909365"/>
            <a:ext cx="8349161" cy="443711"/>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r>
              <a:rPr lang="en-US" sz="2800" b="0" dirty="0">
                <a:latin typeface="Rockwell" panose="02060603020205020403" pitchFamily="18" charset="77"/>
                <a:cs typeface="Calibri" panose="020F0502020204030204"/>
              </a:rPr>
              <a:t>NATIONAL SECURITY OPERATION CENTER</a:t>
            </a:r>
            <a:endParaRPr sz="2800" b="0" dirty="0">
              <a:latin typeface="Rockwell" panose="02060603020205020403" pitchFamily="18" charset="77"/>
              <a:cs typeface="Calibri" panose="020F0502020204030204"/>
            </a:endParaRPr>
          </a:p>
        </p:txBody>
      </p:sp>
      <p:pic>
        <p:nvPicPr>
          <p:cNvPr id="39" name="Picture 38" descr="A diagram of a company&#10;&#10;Description automatically generated with medium confidence">
            <a:extLst>
              <a:ext uri="{FF2B5EF4-FFF2-40B4-BE49-F238E27FC236}">
                <a16:creationId xmlns:a16="http://schemas.microsoft.com/office/drawing/2014/main" id="{5B48C511-B0F9-840F-0D89-BC31B7F1C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08563"/>
            <a:ext cx="12994134" cy="5686322"/>
          </a:xfrm>
          <a:prstGeom prst="rect">
            <a:avLst/>
          </a:prstGeom>
        </p:spPr>
      </p:pic>
    </p:spTree>
    <p:extLst>
      <p:ext uri="{BB962C8B-B14F-4D97-AF65-F5344CB8AC3E}">
        <p14:creationId xmlns:p14="http://schemas.microsoft.com/office/powerpoint/2010/main" val="45315161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descr="A screenshot of a graph&#10;&#10;Description automatically generated">
            <a:extLst>
              <a:ext uri="{FF2B5EF4-FFF2-40B4-BE49-F238E27FC236}">
                <a16:creationId xmlns:a16="http://schemas.microsoft.com/office/drawing/2014/main" id="{3CB47B53-D57A-893E-1D0B-A5298FB19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81" y="1995244"/>
            <a:ext cx="13023981" cy="5763111"/>
          </a:xfrm>
          <a:prstGeom prst="rect">
            <a:avLst/>
          </a:prstGeom>
        </p:spPr>
      </p:pic>
      <p:sp>
        <p:nvSpPr>
          <p:cNvPr id="37" name="object 4">
            <a:extLst>
              <a:ext uri="{FF2B5EF4-FFF2-40B4-BE49-F238E27FC236}">
                <a16:creationId xmlns:a16="http://schemas.microsoft.com/office/drawing/2014/main" id="{48BA07FC-981F-9E4C-A31F-243529B69DBE}"/>
              </a:ext>
            </a:extLst>
          </p:cNvPr>
          <p:cNvSpPr txBox="1">
            <a:spLocks noGrp="1"/>
          </p:cNvSpPr>
          <p:nvPr/>
        </p:nvSpPr>
        <p:spPr>
          <a:xfrm>
            <a:off x="1088752" y="909365"/>
            <a:ext cx="8349161" cy="443711"/>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r>
              <a:rPr lang="en-US" sz="2800" b="0" dirty="0">
                <a:latin typeface="Rockwell" panose="02060603020205020403" pitchFamily="18" charset="77"/>
                <a:cs typeface="Calibri" panose="020F0502020204030204"/>
              </a:rPr>
              <a:t>ANOMALI TRAFIK KEAMANAN SIBER NASIONAL</a:t>
            </a:r>
            <a:endParaRPr sz="2800" b="0" dirty="0">
              <a:latin typeface="Rockwell" panose="02060603020205020403" pitchFamily="18" charset="77"/>
              <a:cs typeface="Calibri" panose="020F0502020204030204"/>
            </a:endParaRPr>
          </a:p>
        </p:txBody>
      </p:sp>
    </p:spTree>
    <p:extLst>
      <p:ext uri="{BB962C8B-B14F-4D97-AF65-F5344CB8AC3E}">
        <p14:creationId xmlns:p14="http://schemas.microsoft.com/office/powerpoint/2010/main" val="44165007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object 4">
            <a:extLst>
              <a:ext uri="{FF2B5EF4-FFF2-40B4-BE49-F238E27FC236}">
                <a16:creationId xmlns:a16="http://schemas.microsoft.com/office/drawing/2014/main" id="{48BA07FC-981F-9E4C-A31F-243529B69DBE}"/>
              </a:ext>
            </a:extLst>
          </p:cNvPr>
          <p:cNvSpPr txBox="1">
            <a:spLocks noGrp="1"/>
          </p:cNvSpPr>
          <p:nvPr/>
        </p:nvSpPr>
        <p:spPr>
          <a:xfrm>
            <a:off x="1088752" y="909365"/>
            <a:ext cx="8349161" cy="443711"/>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r>
              <a:rPr lang="en-US" sz="2800" b="0" dirty="0">
                <a:latin typeface="Rockwell" panose="02060603020205020403" pitchFamily="18" charset="77"/>
                <a:cs typeface="Calibri" panose="020F0502020204030204"/>
              </a:rPr>
              <a:t>ANOMALI TRAFIK KEAMANAN SIBER NASIONAL</a:t>
            </a:r>
            <a:endParaRPr sz="2800" b="0" dirty="0">
              <a:latin typeface="Rockwell" panose="02060603020205020403" pitchFamily="18" charset="77"/>
              <a:cs typeface="Calibri" panose="020F0502020204030204"/>
            </a:endParaRPr>
          </a:p>
        </p:txBody>
      </p:sp>
      <p:pic>
        <p:nvPicPr>
          <p:cNvPr id="3" name="Picture 2" descr="A close-up of a graph&#10;&#10;Description automatically generated">
            <a:extLst>
              <a:ext uri="{FF2B5EF4-FFF2-40B4-BE49-F238E27FC236}">
                <a16:creationId xmlns:a16="http://schemas.microsoft.com/office/drawing/2014/main" id="{14A126FF-46F7-5A3F-AEC7-BB74501C0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7730"/>
            <a:ext cx="12953876" cy="5795724"/>
          </a:xfrm>
          <a:prstGeom prst="rect">
            <a:avLst/>
          </a:prstGeom>
        </p:spPr>
      </p:pic>
    </p:spTree>
    <p:extLst>
      <p:ext uri="{BB962C8B-B14F-4D97-AF65-F5344CB8AC3E}">
        <p14:creationId xmlns:p14="http://schemas.microsoft.com/office/powerpoint/2010/main" val="119296810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5759" y="1631883"/>
            <a:ext cx="11106785" cy="0"/>
          </a:xfrm>
          <a:custGeom>
            <a:avLst/>
            <a:gdLst/>
            <a:ahLst/>
            <a:cxnLst/>
            <a:rect l="l" t="t" r="r" b="b"/>
            <a:pathLst>
              <a:path w="11106785">
                <a:moveTo>
                  <a:pt x="0" y="0"/>
                </a:moveTo>
                <a:lnTo>
                  <a:pt x="11106541" y="1"/>
                </a:lnTo>
              </a:path>
            </a:pathLst>
          </a:custGeom>
          <a:ln w="6350">
            <a:solidFill>
              <a:srgbClr val="263152"/>
            </a:solidFill>
          </a:ln>
        </p:spPr>
        <p:txBody>
          <a:bodyPr wrap="square" lIns="0" tIns="0" rIns="0" bIns="0" rtlCol="0"/>
          <a:lstStyle/>
          <a:p>
            <a:endParaRPr/>
          </a:p>
        </p:txBody>
      </p:sp>
      <p:pic>
        <p:nvPicPr>
          <p:cNvPr id="3" name="object 3"/>
          <p:cNvPicPr/>
          <p:nvPr/>
        </p:nvPicPr>
        <p:blipFill>
          <a:blip r:embed="rId2" cstate="print"/>
          <a:stretch>
            <a:fillRect/>
          </a:stretch>
        </p:blipFill>
        <p:spPr>
          <a:xfrm>
            <a:off x="9416963" y="351106"/>
            <a:ext cx="2598642" cy="995366"/>
          </a:xfrm>
          <a:prstGeom prst="rect">
            <a:avLst/>
          </a:prstGeom>
        </p:spPr>
      </p:pic>
      <p:sp>
        <p:nvSpPr>
          <p:cNvPr id="4" name="object 4"/>
          <p:cNvSpPr txBox="1">
            <a:spLocks noGrp="1"/>
          </p:cNvSpPr>
          <p:nvPr>
            <p:ph type="title"/>
          </p:nvPr>
        </p:nvSpPr>
        <p:spPr>
          <a:xfrm>
            <a:off x="1088753" y="817033"/>
            <a:ext cx="7063588" cy="628377"/>
          </a:xfrm>
          <a:prstGeom prst="rect">
            <a:avLst/>
          </a:prstGeom>
        </p:spPr>
        <p:txBody>
          <a:bodyPr vert="horz" wrap="square" lIns="0" tIns="12700" rIns="0" bIns="0" rtlCol="0">
            <a:spAutoFit/>
          </a:bodyPr>
          <a:lstStyle/>
          <a:p>
            <a:pPr marL="12700">
              <a:lnSpc>
                <a:spcPct val="100000"/>
              </a:lnSpc>
              <a:spcBef>
                <a:spcPts val="100"/>
              </a:spcBef>
            </a:pPr>
            <a:r>
              <a:rPr lang="en-US" sz="4000" b="0" dirty="0" err="1">
                <a:latin typeface="Rockwell" panose="02060603020205020403" pitchFamily="18" charset="77"/>
                <a:cs typeface="Calibri" panose="020F0502020204030204"/>
              </a:rPr>
              <a:t>Insiden</a:t>
            </a:r>
            <a:r>
              <a:rPr lang="en-US" sz="4000" b="0" dirty="0">
                <a:latin typeface="Rockwell" panose="02060603020205020403" pitchFamily="18" charset="77"/>
                <a:cs typeface="Calibri" panose="020F0502020204030204"/>
              </a:rPr>
              <a:t> Data Breach</a:t>
            </a:r>
            <a:endParaRPr sz="4000" b="0" dirty="0">
              <a:latin typeface="Rockwell" panose="02060603020205020403" pitchFamily="18" charset="77"/>
              <a:cs typeface="Calibri" panose="020F0502020204030204"/>
            </a:endParaRPr>
          </a:p>
        </p:txBody>
      </p:sp>
      <p:sp>
        <p:nvSpPr>
          <p:cNvPr id="8" name="object 8"/>
          <p:cNvSpPr txBox="1">
            <a:spLocks noGrp="1"/>
          </p:cNvSpPr>
          <p:nvPr>
            <p:ph type="ftr" sz="quarter" idx="5"/>
          </p:nvPr>
        </p:nvSpPr>
        <p:spPr>
          <a:xfrm>
            <a:off x="896230" y="8980861"/>
            <a:ext cx="2578735" cy="160020"/>
          </a:xfrm>
          <a:prstGeom prst="rect">
            <a:avLst/>
          </a:prstGeom>
        </p:spPr>
        <p:txBody>
          <a:bodyPr vert="horz" wrap="square" lIns="0" tIns="0" rIns="0" bIns="0" rtlCol="0">
            <a:spAutoFit/>
          </a:bodyPr>
          <a:lstStyle>
            <a:defPPr>
              <a:defRPr lang="en-US"/>
            </a:defPPr>
            <a:lvl1pPr marL="0" algn="l" defTabSz="914400" rtl="0" eaLnBrk="1" latinLnBrk="0" hangingPunct="1">
              <a:defRPr sz="900" b="1" i="1" kern="1200">
                <a:solidFill>
                  <a:srgbClr val="132C4D"/>
                </a:solidFill>
                <a:latin typeface="Georgia" panose="02040502050405020303"/>
                <a:ea typeface="+mn-ea"/>
                <a:cs typeface="Georgia" panose="02040502050405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50"/>
              </a:spcBef>
            </a:pPr>
            <a:r>
              <a:rPr lang="en-ID" spc="-65" dirty="0"/>
              <a:t>Bersama</a:t>
            </a:r>
            <a:r>
              <a:rPr lang="en-ID" spc="-5" dirty="0"/>
              <a:t> </a:t>
            </a:r>
            <a:r>
              <a:rPr lang="en-ID" spc="-80" dirty="0"/>
              <a:t>BSSN,</a:t>
            </a:r>
            <a:r>
              <a:rPr lang="en-ID" dirty="0"/>
              <a:t> </a:t>
            </a:r>
            <a:r>
              <a:rPr lang="en-ID" spc="-65" dirty="0"/>
              <a:t>Negara</a:t>
            </a:r>
            <a:r>
              <a:rPr lang="en-ID" spc="-5" dirty="0"/>
              <a:t> </a:t>
            </a:r>
            <a:r>
              <a:rPr lang="en-ID" spc="-75" dirty="0"/>
              <a:t>Aman</a:t>
            </a:r>
            <a:r>
              <a:rPr lang="en-ID" spc="-5" dirty="0"/>
              <a:t> </a:t>
            </a:r>
            <a:r>
              <a:rPr lang="en-ID" spc="-85" dirty="0"/>
              <a:t>Rakyat</a:t>
            </a:r>
            <a:r>
              <a:rPr lang="en-ID" dirty="0"/>
              <a:t> </a:t>
            </a:r>
            <a:r>
              <a:rPr lang="en-ID" spc="-70" dirty="0"/>
              <a:t>Sejahtera</a:t>
            </a:r>
            <a:endParaRPr spc="-70" dirty="0"/>
          </a:p>
        </p:txBody>
      </p:sp>
      <p:sp>
        <p:nvSpPr>
          <p:cNvPr id="9" name="object 9"/>
          <p:cNvSpPr txBox="1">
            <a:spLocks noGrp="1"/>
          </p:cNvSpPr>
          <p:nvPr>
            <p:ph type="dt" sz="half" idx="6"/>
          </p:nvPr>
        </p:nvSpPr>
        <p:spPr>
          <a:xfrm>
            <a:off x="8152341" y="8977317"/>
            <a:ext cx="3879850" cy="174625"/>
          </a:xfrm>
          <a:prstGeom prst="rect">
            <a:avLst/>
          </a:prstGeom>
        </p:spPr>
        <p:txBody>
          <a:bodyPr vert="horz" wrap="square" lIns="0" tIns="0" rIns="0" bIns="0" rtlCol="0">
            <a:spAutoFit/>
          </a:bodyPr>
          <a:lstStyle>
            <a:defPPr>
              <a:defRPr lang="en-US"/>
            </a:defPPr>
            <a:lvl1pPr marL="0" algn="l" defTabSz="914400" rtl="0" eaLnBrk="1" latinLnBrk="0" hangingPunct="1">
              <a:defRPr sz="1000" b="0" i="1" kern="1200">
                <a:solidFill>
                  <a:srgbClr val="929292"/>
                </a:solidFill>
                <a:latin typeface="Cambria" panose="02040503050406030204"/>
                <a:ea typeface="+mn-ea"/>
                <a:cs typeface="Cambria" panose="0204050305040603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45"/>
              </a:spcBef>
            </a:pPr>
            <a:r>
              <a:rPr lang="en-ID"/>
              <a:t>H</a:t>
            </a:r>
            <a:r>
              <a:rPr lang="en-ID" spc="-10"/>
              <a:t>a</a:t>
            </a:r>
            <a:r>
              <a:rPr lang="en-ID" spc="20"/>
              <a:t>k</a:t>
            </a:r>
            <a:r>
              <a:rPr lang="en-ID" spc="30"/>
              <a:t> </a:t>
            </a:r>
            <a:r>
              <a:rPr lang="en-ID" spc="180"/>
              <a:t>C</a:t>
            </a:r>
            <a:r>
              <a:rPr lang="en-ID" spc="-5"/>
              <a:t>i</a:t>
            </a:r>
            <a:r>
              <a:rPr lang="en-ID" spc="70"/>
              <a:t>p</a:t>
            </a:r>
            <a:r>
              <a:rPr lang="en-ID" spc="-60"/>
              <a:t>t</a:t>
            </a:r>
            <a:r>
              <a:rPr lang="en-ID"/>
              <a:t>a</a:t>
            </a:r>
            <a:r>
              <a:rPr lang="en-ID" spc="20"/>
              <a:t> </a:t>
            </a:r>
            <a:r>
              <a:rPr lang="en-ID" spc="-114"/>
              <a:t>©</a:t>
            </a:r>
            <a:r>
              <a:rPr lang="en-ID" spc="25"/>
              <a:t> </a:t>
            </a:r>
            <a:r>
              <a:rPr lang="en-ID" spc="-40"/>
              <a:t>B</a:t>
            </a:r>
            <a:r>
              <a:rPr lang="en-ID" spc="-10"/>
              <a:t>a</a:t>
            </a:r>
            <a:r>
              <a:rPr lang="en-ID" spc="75"/>
              <a:t>d</a:t>
            </a:r>
            <a:r>
              <a:rPr lang="en-ID" spc="-10"/>
              <a:t>a</a:t>
            </a:r>
            <a:r>
              <a:rPr lang="en-ID" spc="15"/>
              <a:t>n</a:t>
            </a:r>
            <a:r>
              <a:rPr lang="en-ID" spc="25"/>
              <a:t> </a:t>
            </a:r>
            <a:r>
              <a:rPr lang="en-ID" spc="35"/>
              <a:t>S</a:t>
            </a:r>
            <a:r>
              <a:rPr lang="en-ID" spc="-5"/>
              <a:t>i</a:t>
            </a:r>
            <a:r>
              <a:rPr lang="en-ID" spc="85"/>
              <a:t>be</a:t>
            </a:r>
            <a:r>
              <a:rPr lang="en-ID" spc="-15"/>
              <a:t>r</a:t>
            </a:r>
            <a:r>
              <a:rPr lang="en-ID" spc="30"/>
              <a:t> </a:t>
            </a:r>
            <a:r>
              <a:rPr lang="en-ID" spc="75"/>
              <a:t>d</a:t>
            </a:r>
            <a:r>
              <a:rPr lang="en-ID" spc="-10"/>
              <a:t>a</a:t>
            </a:r>
            <a:r>
              <a:rPr lang="en-ID" spc="15"/>
              <a:t>n</a:t>
            </a:r>
            <a:r>
              <a:rPr lang="en-ID" spc="25"/>
              <a:t> </a:t>
            </a:r>
            <a:r>
              <a:rPr lang="en-ID" spc="35"/>
              <a:t>S</a:t>
            </a:r>
            <a:r>
              <a:rPr lang="en-ID" spc="-10"/>
              <a:t>a</a:t>
            </a:r>
            <a:r>
              <a:rPr lang="en-ID" spc="10"/>
              <a:t>n</a:t>
            </a:r>
            <a:r>
              <a:rPr lang="en-ID" spc="75"/>
              <a:t>d</a:t>
            </a:r>
            <a:r>
              <a:rPr lang="en-ID" spc="5"/>
              <a:t>i</a:t>
            </a:r>
            <a:r>
              <a:rPr lang="en-ID" spc="20"/>
              <a:t> </a:t>
            </a:r>
            <a:r>
              <a:rPr lang="en-ID" spc="25"/>
              <a:t>N</a:t>
            </a:r>
            <a:r>
              <a:rPr lang="en-ID" spc="85"/>
              <a:t>e</a:t>
            </a:r>
            <a:r>
              <a:rPr lang="en-ID" spc="75"/>
              <a:t>g</a:t>
            </a:r>
            <a:r>
              <a:rPr lang="en-ID" spc="-10"/>
              <a:t>a</a:t>
            </a:r>
            <a:r>
              <a:rPr lang="en-ID" spc="-15"/>
              <a:t>r</a:t>
            </a:r>
            <a:r>
              <a:rPr lang="en-ID"/>
              <a:t>a</a:t>
            </a:r>
            <a:r>
              <a:rPr lang="en-ID" spc="20"/>
              <a:t> </a:t>
            </a:r>
            <a:r>
              <a:rPr lang="en-ID" spc="-10"/>
              <a:t>R</a:t>
            </a:r>
            <a:r>
              <a:rPr lang="en-ID" spc="85"/>
              <a:t>e</a:t>
            </a:r>
            <a:r>
              <a:rPr lang="en-ID" spc="70"/>
              <a:t>p</a:t>
            </a:r>
            <a:r>
              <a:rPr lang="en-ID" spc="10"/>
              <a:t>u</a:t>
            </a:r>
            <a:r>
              <a:rPr lang="en-ID" spc="85"/>
              <a:t>b</a:t>
            </a:r>
            <a:r>
              <a:rPr lang="en-ID"/>
              <a:t>l</a:t>
            </a:r>
            <a:r>
              <a:rPr lang="en-ID" spc="-5"/>
              <a:t>i</a:t>
            </a:r>
            <a:r>
              <a:rPr lang="en-ID" spc="20"/>
              <a:t>k</a:t>
            </a:r>
            <a:r>
              <a:rPr lang="en-ID" spc="30"/>
              <a:t> </a:t>
            </a:r>
            <a:r>
              <a:rPr lang="en-ID" spc="-35"/>
              <a:t>I</a:t>
            </a:r>
            <a:r>
              <a:rPr lang="en-ID" spc="10"/>
              <a:t>n</a:t>
            </a:r>
            <a:r>
              <a:rPr lang="en-ID" spc="75"/>
              <a:t>d</a:t>
            </a:r>
            <a:r>
              <a:rPr lang="en-ID" spc="50"/>
              <a:t>o</a:t>
            </a:r>
            <a:r>
              <a:rPr lang="en-ID" spc="10"/>
              <a:t>n</a:t>
            </a:r>
            <a:r>
              <a:rPr lang="en-ID" spc="85"/>
              <a:t>e</a:t>
            </a:r>
            <a:r>
              <a:rPr lang="en-ID" spc="35"/>
              <a:t>s</a:t>
            </a:r>
            <a:r>
              <a:rPr lang="en-ID" spc="-5"/>
              <a:t>i</a:t>
            </a:r>
            <a:r>
              <a:rPr lang="en-ID"/>
              <a:t>a</a:t>
            </a:r>
            <a:r>
              <a:rPr lang="en-ID" spc="20"/>
              <a:t> </a:t>
            </a:r>
            <a:r>
              <a:rPr lang="en-ID" spc="-10"/>
              <a:t>2021</a:t>
            </a:r>
            <a:endParaRPr spc="-10" dirty="0"/>
          </a:p>
        </p:txBody>
      </p:sp>
      <p:sp>
        <p:nvSpPr>
          <p:cNvPr id="21" name="TextBox 20"/>
          <p:cNvSpPr txBox="1"/>
          <p:nvPr/>
        </p:nvSpPr>
        <p:spPr>
          <a:xfrm>
            <a:off x="659765" y="1943847"/>
            <a:ext cx="11685905" cy="1000274"/>
          </a:xfrm>
          <a:prstGeom prst="rect">
            <a:avLst/>
          </a:prstGeom>
          <a:noFill/>
        </p:spPr>
        <p:txBody>
          <a:bodyPr wrap="square" rtlCol="0">
            <a:spAutoFit/>
          </a:bodyPr>
          <a:lstStyle/>
          <a:p>
            <a:r>
              <a:rPr lang="en-US" altLang="en-ID" sz="2700" i="1" dirty="0">
                <a:solidFill>
                  <a:srgbClr val="414042"/>
                </a:solidFill>
                <a:effectLst/>
                <a:latin typeface="Cambria" panose="02040503050406030204" charset="0"/>
              </a:rPr>
              <a:t>“Sepanjang </a:t>
            </a:r>
            <a:r>
              <a:rPr lang="en-US" altLang="en-ID" sz="2700" i="1" dirty="0" err="1">
                <a:solidFill>
                  <a:srgbClr val="414042"/>
                </a:solidFill>
                <a:effectLst/>
                <a:latin typeface="Cambria" panose="02040503050406030204" charset="0"/>
              </a:rPr>
              <a:t>tahun</a:t>
            </a:r>
            <a:r>
              <a:rPr lang="en-US" altLang="en-ID" sz="2700" i="1" dirty="0">
                <a:solidFill>
                  <a:srgbClr val="414042"/>
                </a:solidFill>
                <a:effectLst/>
                <a:latin typeface="Cambria" panose="02040503050406030204" charset="0"/>
              </a:rPr>
              <a:t> 2023, BSSN </a:t>
            </a:r>
            <a:r>
              <a:rPr lang="en-US" altLang="en-ID" sz="2700" i="1" dirty="0" err="1">
                <a:solidFill>
                  <a:srgbClr val="414042"/>
                </a:solidFill>
                <a:effectLst/>
                <a:latin typeface="Cambria" panose="02040503050406030204" charset="0"/>
              </a:rPr>
              <a:t>telah</a:t>
            </a:r>
            <a:r>
              <a:rPr lang="en-US" altLang="en-ID" sz="2700" i="1" dirty="0">
                <a:solidFill>
                  <a:srgbClr val="414042"/>
                </a:solidFill>
                <a:effectLst/>
                <a:latin typeface="Cambria" panose="02040503050406030204" charset="0"/>
              </a:rPr>
              <a:t> berhasil melakukan </a:t>
            </a:r>
            <a:r>
              <a:rPr lang="en-US" altLang="en-ID" sz="2700" i="1" dirty="0" err="1">
                <a:solidFill>
                  <a:srgbClr val="414042"/>
                </a:solidFill>
                <a:effectLst/>
                <a:latin typeface="Cambria" panose="02040503050406030204" charset="0"/>
              </a:rPr>
              <a:t>deteksi</a:t>
            </a:r>
            <a:r>
              <a:rPr lang="en-US" altLang="en-ID" sz="2700" i="1" dirty="0">
                <a:solidFill>
                  <a:srgbClr val="414042"/>
                </a:solidFill>
                <a:effectLst/>
                <a:latin typeface="Cambria" panose="02040503050406030204" charset="0"/>
              </a:rPr>
              <a:t> </a:t>
            </a:r>
            <a:r>
              <a:rPr lang="en-US" altLang="en-ID" sz="3200" i="1" dirty="0">
                <a:solidFill>
                  <a:srgbClr val="FF0000"/>
                </a:solidFill>
                <a:effectLst/>
                <a:latin typeface="Cambria" panose="02040503050406030204" charset="0"/>
              </a:rPr>
              <a:t>207</a:t>
            </a:r>
            <a:r>
              <a:rPr lang="en-US" altLang="en-ID" sz="2700" i="1" dirty="0">
                <a:solidFill>
                  <a:srgbClr val="414042"/>
                </a:solidFill>
                <a:effectLst/>
                <a:latin typeface="Cambria" panose="02040503050406030204" charset="0"/>
              </a:rPr>
              <a:t> dugaan insiden data breach di Indonesia”</a:t>
            </a:r>
            <a:endParaRPr lang="en-US" altLang="en-ID" sz="1800" dirty="0"/>
          </a:p>
        </p:txBody>
      </p:sp>
      <p:graphicFrame>
        <p:nvGraphicFramePr>
          <p:cNvPr id="6" name="Chart 5">
            <a:extLst>
              <a:ext uri="{FF2B5EF4-FFF2-40B4-BE49-F238E27FC236}">
                <a16:creationId xmlns:a16="http://schemas.microsoft.com/office/drawing/2014/main" id="{C159AFD9-656C-C94B-5DEB-2BB79E9249CC}"/>
              </a:ext>
            </a:extLst>
          </p:cNvPr>
          <p:cNvGraphicFramePr>
            <a:graphicFrameLocks/>
          </p:cNvGraphicFramePr>
          <p:nvPr>
            <p:extLst>
              <p:ext uri="{D42A27DB-BD31-4B8C-83A1-F6EECF244321}">
                <p14:modId xmlns:p14="http://schemas.microsoft.com/office/powerpoint/2010/main" val="194802042"/>
              </p:ext>
            </p:extLst>
          </p:nvPr>
        </p:nvGraphicFramePr>
        <p:xfrm>
          <a:off x="2432309" y="3416366"/>
          <a:ext cx="8747665" cy="50203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45759" y="1631883"/>
            <a:ext cx="11106785" cy="0"/>
          </a:xfrm>
          <a:custGeom>
            <a:avLst/>
            <a:gdLst/>
            <a:ahLst/>
            <a:cxnLst/>
            <a:rect l="l" t="t" r="r" b="b"/>
            <a:pathLst>
              <a:path w="11106785">
                <a:moveTo>
                  <a:pt x="0" y="0"/>
                </a:moveTo>
                <a:lnTo>
                  <a:pt x="11106541" y="1"/>
                </a:lnTo>
              </a:path>
            </a:pathLst>
          </a:custGeom>
          <a:ln w="6350">
            <a:solidFill>
              <a:srgbClr val="263152"/>
            </a:solidFill>
          </a:ln>
        </p:spPr>
        <p:txBody>
          <a:bodyPr wrap="square" lIns="0" tIns="0" rIns="0" bIns="0" rtlCol="0"/>
          <a:lstStyle/>
          <a:p>
            <a:endParaRPr sz="1800"/>
          </a:p>
        </p:txBody>
      </p:sp>
      <p:pic>
        <p:nvPicPr>
          <p:cNvPr id="3" name="object 3"/>
          <p:cNvPicPr/>
          <p:nvPr/>
        </p:nvPicPr>
        <p:blipFill>
          <a:blip r:embed="rId2" cstate="print"/>
          <a:stretch>
            <a:fillRect/>
          </a:stretch>
        </p:blipFill>
        <p:spPr>
          <a:xfrm>
            <a:off x="9416963" y="351106"/>
            <a:ext cx="2598642" cy="995366"/>
          </a:xfrm>
          <a:prstGeom prst="rect">
            <a:avLst/>
          </a:prstGeom>
        </p:spPr>
      </p:pic>
      <p:sp>
        <p:nvSpPr>
          <p:cNvPr id="17" name="object 17"/>
          <p:cNvSpPr txBox="1">
            <a:spLocks noGrp="1"/>
          </p:cNvSpPr>
          <p:nvPr>
            <p:ph type="ftr" sz="quarter" idx="5"/>
          </p:nvPr>
        </p:nvSpPr>
        <p:spPr>
          <a:xfrm>
            <a:off x="896230" y="8980861"/>
            <a:ext cx="2578735" cy="160020"/>
          </a:xfrm>
          <a:prstGeom prst="rect">
            <a:avLst/>
          </a:prstGeom>
        </p:spPr>
        <p:txBody>
          <a:bodyPr vert="horz"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defRPr kumimoji="0" sz="900" b="1" i="1" u="none" strike="noStrike" cap="none" spc="0" normalizeH="0" baseline="0">
                <a:ln>
                  <a:noFill/>
                </a:ln>
                <a:solidFill>
                  <a:srgbClr val="132C4D"/>
                </a:solidFill>
                <a:effectLst/>
                <a:uFillTx/>
                <a:latin typeface="Georgia" panose="02040502050405020303"/>
                <a:ea typeface="Helvetica Neue"/>
                <a:cs typeface="Georgia" panose="02040502050405020303"/>
                <a:sym typeface="Helvetica Neue"/>
              </a:defRPr>
            </a:lvl1pPr>
            <a:lvl2pPr marL="0" marR="0" indent="228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12700">
              <a:lnSpc>
                <a:spcPct val="100000"/>
              </a:lnSpc>
              <a:spcBef>
                <a:spcPts val="50"/>
              </a:spcBef>
            </a:pPr>
            <a:r>
              <a:rPr lang="en-ID" spc="-65"/>
              <a:t>Bersama</a:t>
            </a:r>
            <a:r>
              <a:rPr lang="en-ID" spc="-5"/>
              <a:t> </a:t>
            </a:r>
            <a:r>
              <a:rPr lang="en-ID" spc="-80"/>
              <a:t>BSSN,</a:t>
            </a:r>
            <a:r>
              <a:rPr lang="en-ID"/>
              <a:t> </a:t>
            </a:r>
            <a:r>
              <a:rPr lang="en-ID" spc="-65"/>
              <a:t>Negara</a:t>
            </a:r>
            <a:r>
              <a:rPr lang="en-ID" spc="-5"/>
              <a:t> </a:t>
            </a:r>
            <a:r>
              <a:rPr lang="en-ID" spc="-75"/>
              <a:t>Aman</a:t>
            </a:r>
            <a:r>
              <a:rPr lang="en-ID" spc="-5"/>
              <a:t> </a:t>
            </a:r>
            <a:r>
              <a:rPr lang="en-ID" spc="-85"/>
              <a:t>Rakyat</a:t>
            </a:r>
            <a:r>
              <a:rPr lang="en-ID"/>
              <a:t> </a:t>
            </a:r>
            <a:r>
              <a:rPr lang="en-ID" spc="-70"/>
              <a:t>Sejahtera</a:t>
            </a:r>
            <a:endParaRPr spc="-70" dirty="0"/>
          </a:p>
        </p:txBody>
      </p:sp>
      <p:sp>
        <p:nvSpPr>
          <p:cNvPr id="18" name="object 18"/>
          <p:cNvSpPr txBox="1">
            <a:spLocks noGrp="1"/>
          </p:cNvSpPr>
          <p:nvPr>
            <p:ph type="dt" sz="half" idx="6"/>
          </p:nvPr>
        </p:nvSpPr>
        <p:spPr>
          <a:xfrm>
            <a:off x="8152341" y="8977317"/>
            <a:ext cx="3879850" cy="174625"/>
          </a:xfrm>
          <a:prstGeom prst="rect">
            <a:avLst/>
          </a:prstGeom>
        </p:spPr>
        <p:txBody>
          <a:bodyPr vert="horz"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defRPr kumimoji="0" sz="1000" b="0" i="1" u="none" strike="noStrike" cap="none" spc="0" normalizeH="0" baseline="0">
                <a:ln>
                  <a:noFill/>
                </a:ln>
                <a:solidFill>
                  <a:srgbClr val="929292"/>
                </a:solidFill>
                <a:effectLst/>
                <a:uFillTx/>
                <a:latin typeface="Cambria" panose="02040503050406030204"/>
                <a:ea typeface="Helvetica Neue"/>
                <a:cs typeface="Cambria" panose="02040503050406030204"/>
                <a:sym typeface="Helvetica Neue"/>
              </a:defRPr>
            </a:lvl1pPr>
            <a:lvl2pPr marL="0" marR="0" indent="228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12700">
              <a:lnSpc>
                <a:spcPct val="100000"/>
              </a:lnSpc>
              <a:spcBef>
                <a:spcPts val="45"/>
              </a:spcBef>
            </a:pPr>
            <a:r>
              <a:rPr lang="en-ID"/>
              <a:t>H</a:t>
            </a:r>
            <a:r>
              <a:rPr lang="en-ID" spc="-10"/>
              <a:t>a</a:t>
            </a:r>
            <a:r>
              <a:rPr lang="en-ID" spc="20"/>
              <a:t>k</a:t>
            </a:r>
            <a:r>
              <a:rPr lang="en-ID" spc="30"/>
              <a:t> </a:t>
            </a:r>
            <a:r>
              <a:rPr lang="en-ID" spc="180"/>
              <a:t>C</a:t>
            </a:r>
            <a:r>
              <a:rPr lang="en-ID" spc="-5"/>
              <a:t>i</a:t>
            </a:r>
            <a:r>
              <a:rPr lang="en-ID" spc="70"/>
              <a:t>p</a:t>
            </a:r>
            <a:r>
              <a:rPr lang="en-ID" spc="-60"/>
              <a:t>t</a:t>
            </a:r>
            <a:r>
              <a:rPr lang="en-ID"/>
              <a:t>a</a:t>
            </a:r>
            <a:r>
              <a:rPr lang="en-ID" spc="20"/>
              <a:t> </a:t>
            </a:r>
            <a:r>
              <a:rPr lang="en-ID" spc="-114"/>
              <a:t>©</a:t>
            </a:r>
            <a:r>
              <a:rPr lang="en-ID" spc="25"/>
              <a:t> </a:t>
            </a:r>
            <a:r>
              <a:rPr lang="en-ID" spc="-40"/>
              <a:t>B</a:t>
            </a:r>
            <a:r>
              <a:rPr lang="en-ID" spc="-10"/>
              <a:t>a</a:t>
            </a:r>
            <a:r>
              <a:rPr lang="en-ID" spc="75"/>
              <a:t>d</a:t>
            </a:r>
            <a:r>
              <a:rPr lang="en-ID" spc="-10"/>
              <a:t>a</a:t>
            </a:r>
            <a:r>
              <a:rPr lang="en-ID" spc="15"/>
              <a:t>n</a:t>
            </a:r>
            <a:r>
              <a:rPr lang="en-ID" spc="25"/>
              <a:t> </a:t>
            </a:r>
            <a:r>
              <a:rPr lang="en-ID" spc="35"/>
              <a:t>S</a:t>
            </a:r>
            <a:r>
              <a:rPr lang="en-ID" spc="-5"/>
              <a:t>i</a:t>
            </a:r>
            <a:r>
              <a:rPr lang="en-ID" spc="85"/>
              <a:t>be</a:t>
            </a:r>
            <a:r>
              <a:rPr lang="en-ID" spc="-15"/>
              <a:t>r</a:t>
            </a:r>
            <a:r>
              <a:rPr lang="en-ID" spc="30"/>
              <a:t> </a:t>
            </a:r>
            <a:r>
              <a:rPr lang="en-ID" spc="75"/>
              <a:t>d</a:t>
            </a:r>
            <a:r>
              <a:rPr lang="en-ID" spc="-10"/>
              <a:t>a</a:t>
            </a:r>
            <a:r>
              <a:rPr lang="en-ID" spc="15"/>
              <a:t>n</a:t>
            </a:r>
            <a:r>
              <a:rPr lang="en-ID" spc="25"/>
              <a:t> </a:t>
            </a:r>
            <a:r>
              <a:rPr lang="en-ID" spc="35"/>
              <a:t>S</a:t>
            </a:r>
            <a:r>
              <a:rPr lang="en-ID" spc="-10"/>
              <a:t>a</a:t>
            </a:r>
            <a:r>
              <a:rPr lang="en-ID" spc="10"/>
              <a:t>n</a:t>
            </a:r>
            <a:r>
              <a:rPr lang="en-ID" spc="75"/>
              <a:t>d</a:t>
            </a:r>
            <a:r>
              <a:rPr lang="en-ID" spc="5"/>
              <a:t>i</a:t>
            </a:r>
            <a:r>
              <a:rPr lang="en-ID" spc="20"/>
              <a:t> </a:t>
            </a:r>
            <a:r>
              <a:rPr lang="en-ID" spc="25"/>
              <a:t>N</a:t>
            </a:r>
            <a:r>
              <a:rPr lang="en-ID" spc="85"/>
              <a:t>e</a:t>
            </a:r>
            <a:r>
              <a:rPr lang="en-ID" spc="75"/>
              <a:t>g</a:t>
            </a:r>
            <a:r>
              <a:rPr lang="en-ID" spc="-10"/>
              <a:t>a</a:t>
            </a:r>
            <a:r>
              <a:rPr lang="en-ID" spc="-15"/>
              <a:t>r</a:t>
            </a:r>
            <a:r>
              <a:rPr lang="en-ID"/>
              <a:t>a</a:t>
            </a:r>
            <a:r>
              <a:rPr lang="en-ID" spc="20"/>
              <a:t> </a:t>
            </a:r>
            <a:r>
              <a:rPr lang="en-ID" spc="-10"/>
              <a:t>R</a:t>
            </a:r>
            <a:r>
              <a:rPr lang="en-ID" spc="85"/>
              <a:t>e</a:t>
            </a:r>
            <a:r>
              <a:rPr lang="en-ID" spc="70"/>
              <a:t>p</a:t>
            </a:r>
            <a:r>
              <a:rPr lang="en-ID" spc="10"/>
              <a:t>u</a:t>
            </a:r>
            <a:r>
              <a:rPr lang="en-ID" spc="85"/>
              <a:t>b</a:t>
            </a:r>
            <a:r>
              <a:rPr lang="en-ID"/>
              <a:t>l</a:t>
            </a:r>
            <a:r>
              <a:rPr lang="en-ID" spc="-5"/>
              <a:t>i</a:t>
            </a:r>
            <a:r>
              <a:rPr lang="en-ID" spc="20"/>
              <a:t>k</a:t>
            </a:r>
            <a:r>
              <a:rPr lang="en-ID" spc="30"/>
              <a:t> </a:t>
            </a:r>
            <a:r>
              <a:rPr lang="en-ID" spc="-35"/>
              <a:t>I</a:t>
            </a:r>
            <a:r>
              <a:rPr lang="en-ID" spc="10"/>
              <a:t>n</a:t>
            </a:r>
            <a:r>
              <a:rPr lang="en-ID" spc="75"/>
              <a:t>d</a:t>
            </a:r>
            <a:r>
              <a:rPr lang="en-ID" spc="50"/>
              <a:t>o</a:t>
            </a:r>
            <a:r>
              <a:rPr lang="en-ID" spc="10"/>
              <a:t>n</a:t>
            </a:r>
            <a:r>
              <a:rPr lang="en-ID" spc="85"/>
              <a:t>e</a:t>
            </a:r>
            <a:r>
              <a:rPr lang="en-ID" spc="35"/>
              <a:t>s</a:t>
            </a:r>
            <a:r>
              <a:rPr lang="en-ID" spc="-5"/>
              <a:t>i</a:t>
            </a:r>
            <a:r>
              <a:rPr lang="en-ID"/>
              <a:t>a</a:t>
            </a:r>
            <a:r>
              <a:rPr lang="en-ID" spc="20"/>
              <a:t> </a:t>
            </a:r>
            <a:r>
              <a:rPr lang="en-ID" spc="-10"/>
              <a:t>2021</a:t>
            </a:r>
            <a:endParaRPr spc="-10" dirty="0"/>
          </a:p>
        </p:txBody>
      </p:sp>
      <p:pic>
        <p:nvPicPr>
          <p:cNvPr id="20" name="Picture 19" descr="A picture containing text, screenshot, font, diagram&#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230" y="2054149"/>
            <a:ext cx="7772400" cy="5645301"/>
          </a:xfrm>
          <a:prstGeom prst="rect">
            <a:avLst/>
          </a:prstGeom>
        </p:spPr>
      </p:pic>
      <p:sp>
        <p:nvSpPr>
          <p:cNvPr id="21" name="TextBox 20"/>
          <p:cNvSpPr txBox="1"/>
          <p:nvPr/>
        </p:nvSpPr>
        <p:spPr>
          <a:xfrm>
            <a:off x="8668630" y="2211411"/>
            <a:ext cx="3879850" cy="5908040"/>
          </a:xfrm>
          <a:prstGeom prst="rect">
            <a:avLst/>
          </a:prstGeom>
          <a:noFill/>
        </p:spPr>
        <p:txBody>
          <a:bodyPr wrap="square" rtlCol="0">
            <a:spAutoFit/>
          </a:bodyPr>
          <a:lstStyle/>
          <a:p>
            <a:pPr algn="ctr"/>
            <a:r>
              <a:rPr lang="en-ID" sz="2700" b="0" i="1" dirty="0">
                <a:solidFill>
                  <a:srgbClr val="414042"/>
                </a:solidFill>
                <a:effectLst/>
                <a:latin typeface="Cambria" panose="02040503050406030204" charset="0"/>
              </a:rPr>
              <a:t>Darknet Exposure </a:t>
            </a:r>
            <a:r>
              <a:rPr lang="en-ID" sz="2700" b="0" i="1" dirty="0" err="1">
                <a:solidFill>
                  <a:srgbClr val="414042"/>
                </a:solidFill>
                <a:effectLst/>
                <a:latin typeface="Cambria" panose="02040503050406030204" charset="0"/>
              </a:rPr>
              <a:t>merupakan</a:t>
            </a:r>
            <a:r>
              <a:rPr lang="en-ID" sz="2700" b="0" i="1" dirty="0">
                <a:solidFill>
                  <a:srgbClr val="414042"/>
                </a:solidFill>
                <a:latin typeface="Cambria" panose="02040503050406030204" charset="0"/>
              </a:rPr>
              <a:t> </a:t>
            </a:r>
            <a:r>
              <a:rPr lang="en-ID" sz="2700" b="0" i="1" dirty="0" err="1">
                <a:solidFill>
                  <a:srgbClr val="414042"/>
                </a:solidFill>
                <a:effectLst/>
                <a:latin typeface="Cambria" panose="02040503050406030204" charset="0"/>
              </a:rPr>
              <a:t>kondisi</a:t>
            </a:r>
            <a:r>
              <a:rPr lang="en-ID" sz="2700" b="0" i="1" dirty="0">
                <a:solidFill>
                  <a:srgbClr val="414042"/>
                </a:solidFill>
                <a:latin typeface="Cambria" panose="02040503050406030204" charset="0"/>
              </a:rPr>
              <a:t> </a:t>
            </a:r>
            <a:r>
              <a:rPr lang="en-ID" sz="2700" b="0" i="1" dirty="0" err="1">
                <a:solidFill>
                  <a:srgbClr val="414042"/>
                </a:solidFill>
                <a:effectLst/>
                <a:latin typeface="Cambria" panose="02040503050406030204" charset="0"/>
              </a:rPr>
              <a:t>ketika</a:t>
            </a:r>
            <a:r>
              <a:rPr lang="en-ID" sz="2700" b="0" i="1" dirty="0">
                <a:solidFill>
                  <a:srgbClr val="414042"/>
                </a:solidFill>
                <a:latin typeface="Cambria" panose="02040503050406030204" charset="0"/>
              </a:rPr>
              <a:t> </a:t>
            </a:r>
            <a:r>
              <a:rPr lang="en-ID" sz="2700" b="0" i="1" dirty="0" err="1">
                <a:solidFill>
                  <a:srgbClr val="414042"/>
                </a:solidFill>
                <a:effectLst/>
                <a:latin typeface="Cambria" panose="02040503050406030204" charset="0"/>
              </a:rPr>
              <a:t>terdapat</a:t>
            </a:r>
            <a:r>
              <a:rPr lang="en-ID" sz="2700" b="0" i="1" dirty="0">
                <a:solidFill>
                  <a:srgbClr val="414042"/>
                </a:solidFill>
                <a:latin typeface="Cambria" panose="02040503050406030204" charset="0"/>
              </a:rPr>
              <a:t> </a:t>
            </a:r>
            <a:r>
              <a:rPr lang="en-ID" sz="2700" b="0" i="1" dirty="0">
                <a:solidFill>
                  <a:srgbClr val="414042"/>
                </a:solidFill>
                <a:effectLst/>
                <a:latin typeface="Cambria" panose="02040503050406030204" charset="0"/>
              </a:rPr>
              <a:t>data/</a:t>
            </a:r>
            <a:r>
              <a:rPr lang="en-ID" sz="2700" b="0" i="1" dirty="0" err="1">
                <a:solidFill>
                  <a:srgbClr val="414042"/>
                </a:solidFill>
                <a:effectLst/>
                <a:latin typeface="Cambria" panose="02040503050406030204" charset="0"/>
              </a:rPr>
              <a:t>infomasi</a:t>
            </a:r>
            <a:r>
              <a:rPr lang="en-ID" sz="2700" b="0" i="1" dirty="0">
                <a:solidFill>
                  <a:srgbClr val="414042"/>
                </a:solidFill>
                <a:latin typeface="Cambria" panose="02040503050406030204" charset="0"/>
              </a:rPr>
              <a:t> </a:t>
            </a:r>
            <a:r>
              <a:rPr lang="en-ID" sz="2700" b="0" i="1" dirty="0" err="1">
                <a:solidFill>
                  <a:srgbClr val="414042"/>
                </a:solidFill>
                <a:effectLst/>
                <a:latin typeface="Cambria" panose="02040503050406030204" charset="0"/>
              </a:rPr>
              <a:t>kredensial</a:t>
            </a:r>
            <a:r>
              <a:rPr lang="en-ID" sz="2700" b="0" i="1" dirty="0">
                <a:solidFill>
                  <a:srgbClr val="414042"/>
                </a:solidFill>
                <a:effectLst/>
                <a:latin typeface="Cambria" panose="02040503050406030204" charset="0"/>
              </a:rPr>
              <a:t> </a:t>
            </a:r>
            <a:r>
              <a:rPr lang="en-ID" sz="2700" b="0" i="1" dirty="0" err="1">
                <a:solidFill>
                  <a:srgbClr val="414042"/>
                </a:solidFill>
                <a:effectLst/>
                <a:latin typeface="Cambria" panose="02040503050406030204" charset="0"/>
              </a:rPr>
              <a:t>akun</a:t>
            </a:r>
            <a:r>
              <a:rPr lang="en-ID" sz="2700" b="0" i="1" dirty="0">
                <a:solidFill>
                  <a:srgbClr val="414042"/>
                </a:solidFill>
                <a:effectLst/>
                <a:latin typeface="Cambria" panose="02040503050406030204" charset="0"/>
              </a:rPr>
              <a:t> pada </a:t>
            </a:r>
            <a:r>
              <a:rPr lang="en-ID" sz="2700" b="0" i="1" dirty="0" err="1">
                <a:solidFill>
                  <a:srgbClr val="414042"/>
                </a:solidFill>
                <a:effectLst/>
                <a:latin typeface="Cambria" panose="02040503050406030204" charset="0"/>
              </a:rPr>
              <a:t>suatu</a:t>
            </a:r>
            <a:r>
              <a:rPr lang="en-ID" sz="2700" b="0" i="1" dirty="0">
                <a:solidFill>
                  <a:srgbClr val="414042"/>
                </a:solidFill>
                <a:effectLst/>
                <a:latin typeface="Cambria" panose="02040503050406030204" charset="0"/>
              </a:rPr>
              <a:t> </a:t>
            </a:r>
            <a:r>
              <a:rPr lang="en-ID" sz="2700" b="0" i="1" dirty="0" err="1">
                <a:solidFill>
                  <a:srgbClr val="414042"/>
                </a:solidFill>
                <a:effectLst/>
                <a:latin typeface="Cambria" panose="02040503050406030204" charset="0"/>
              </a:rPr>
              <a:t>instansi</a:t>
            </a:r>
            <a:r>
              <a:rPr lang="en-ID" sz="2700" b="0" i="1" dirty="0">
                <a:solidFill>
                  <a:srgbClr val="414042"/>
                </a:solidFill>
                <a:latin typeface="Cambria" panose="02040503050406030204" charset="0"/>
              </a:rPr>
              <a:t> </a:t>
            </a:r>
            <a:r>
              <a:rPr lang="en-ID" sz="2700" b="0" i="1" dirty="0" err="1">
                <a:solidFill>
                  <a:srgbClr val="414042"/>
                </a:solidFill>
                <a:effectLst/>
                <a:latin typeface="Cambria" panose="02040503050406030204" charset="0"/>
              </a:rPr>
              <a:t>tertentu</a:t>
            </a:r>
            <a:r>
              <a:rPr lang="en-ID" sz="2700" b="0" i="1" dirty="0">
                <a:solidFill>
                  <a:srgbClr val="414042"/>
                </a:solidFill>
                <a:effectLst/>
                <a:latin typeface="Cambria" panose="02040503050406030204" charset="0"/>
              </a:rPr>
              <a:t> yang </a:t>
            </a:r>
            <a:r>
              <a:rPr lang="en-ID" sz="2700" b="0" i="1" dirty="0" err="1">
                <a:solidFill>
                  <a:srgbClr val="414042"/>
                </a:solidFill>
                <a:effectLst/>
                <a:latin typeface="Cambria" panose="02040503050406030204" charset="0"/>
              </a:rPr>
              <a:t>terekspos</a:t>
            </a:r>
            <a:r>
              <a:rPr lang="en-ID" sz="2700" b="0" i="1" dirty="0">
                <a:solidFill>
                  <a:srgbClr val="414042"/>
                </a:solidFill>
                <a:effectLst/>
                <a:latin typeface="Cambria" panose="02040503050406030204" charset="0"/>
              </a:rPr>
              <a:t> di darknet </a:t>
            </a:r>
            <a:r>
              <a:rPr lang="en-ID" sz="2700" b="0" i="1" dirty="0" err="1">
                <a:solidFill>
                  <a:srgbClr val="414042"/>
                </a:solidFill>
                <a:effectLst/>
                <a:latin typeface="Cambria" panose="02040503050406030204" charset="0"/>
              </a:rPr>
              <a:t>sehingga</a:t>
            </a:r>
            <a:r>
              <a:rPr lang="en-ID" sz="2700" b="0" i="1" dirty="0">
                <a:solidFill>
                  <a:srgbClr val="414042"/>
                </a:solidFill>
                <a:effectLst/>
                <a:latin typeface="Cambria" panose="02040503050406030204" charset="0"/>
              </a:rPr>
              <a:t> </a:t>
            </a:r>
            <a:r>
              <a:rPr lang="en-ID" sz="2700" b="0" i="1" dirty="0" err="1">
                <a:solidFill>
                  <a:srgbClr val="414042"/>
                </a:solidFill>
                <a:effectLst/>
                <a:latin typeface="Cambria" panose="02040503050406030204" charset="0"/>
              </a:rPr>
              <a:t>berpotensi</a:t>
            </a:r>
            <a:r>
              <a:rPr lang="en-ID" sz="2700" b="0" i="1" dirty="0">
                <a:solidFill>
                  <a:srgbClr val="414042"/>
                </a:solidFill>
                <a:latin typeface="Cambria" panose="02040503050406030204" charset="0"/>
              </a:rPr>
              <a:t> </a:t>
            </a:r>
            <a:r>
              <a:rPr lang="en-ID" sz="2700" b="0" i="1" dirty="0" err="1">
                <a:solidFill>
                  <a:srgbClr val="414042"/>
                </a:solidFill>
                <a:effectLst/>
                <a:latin typeface="Cambria" panose="02040503050406030204" charset="0"/>
              </a:rPr>
              <a:t>untuk</a:t>
            </a:r>
            <a:r>
              <a:rPr lang="en-ID" sz="2700" b="0" i="1" dirty="0">
                <a:solidFill>
                  <a:srgbClr val="414042"/>
                </a:solidFill>
                <a:latin typeface="Cambria" panose="02040503050406030204" charset="0"/>
              </a:rPr>
              <a:t> </a:t>
            </a:r>
            <a:r>
              <a:rPr lang="en-ID" sz="2700" b="0" i="1" dirty="0" err="1">
                <a:solidFill>
                  <a:srgbClr val="414042"/>
                </a:solidFill>
                <a:effectLst/>
                <a:latin typeface="Cambria" panose="02040503050406030204" charset="0"/>
              </a:rPr>
              <a:t>dieksploitasi</a:t>
            </a:r>
            <a:r>
              <a:rPr lang="en-ID" sz="2700" b="0" i="1" dirty="0">
                <a:solidFill>
                  <a:srgbClr val="414042"/>
                </a:solidFill>
                <a:effectLst/>
                <a:latin typeface="Cambria" panose="02040503050406030204" charset="0"/>
              </a:rPr>
              <a:t> </a:t>
            </a:r>
            <a:r>
              <a:rPr lang="en-ID" sz="2700" b="0" i="1" dirty="0" err="1">
                <a:solidFill>
                  <a:srgbClr val="414042"/>
                </a:solidFill>
                <a:effectLst/>
                <a:latin typeface="Cambria" panose="02040503050406030204" charset="0"/>
              </a:rPr>
              <a:t>atau</a:t>
            </a:r>
            <a:r>
              <a:rPr lang="en-ID" sz="2700" b="0" i="1" dirty="0">
                <a:solidFill>
                  <a:srgbClr val="414042"/>
                </a:solidFill>
                <a:effectLst/>
                <a:latin typeface="Cambria" panose="02040503050406030204" charset="0"/>
              </a:rPr>
              <a:t> </a:t>
            </a:r>
            <a:r>
              <a:rPr lang="en-ID" sz="2700" b="0" i="1" dirty="0" err="1">
                <a:solidFill>
                  <a:srgbClr val="414042"/>
                </a:solidFill>
                <a:effectLst/>
                <a:latin typeface="Cambria" panose="02040503050406030204" charset="0"/>
              </a:rPr>
              <a:t>dicuri</a:t>
            </a:r>
            <a:r>
              <a:rPr lang="en-ID" sz="2700" b="0" i="1" dirty="0">
                <a:solidFill>
                  <a:srgbClr val="414042"/>
                </a:solidFill>
                <a:latin typeface="Cambria" panose="02040503050406030204" charset="0"/>
              </a:rPr>
              <a:t> </a:t>
            </a:r>
            <a:r>
              <a:rPr lang="en-ID" sz="2700" b="0" i="1" dirty="0">
                <a:solidFill>
                  <a:srgbClr val="414042"/>
                </a:solidFill>
                <a:effectLst/>
                <a:latin typeface="Cambria" panose="02040503050406030204" charset="0"/>
              </a:rPr>
              <a:t>oleh </a:t>
            </a:r>
            <a:r>
              <a:rPr lang="en-ID" sz="2700" b="0" i="1" dirty="0" err="1">
                <a:solidFill>
                  <a:srgbClr val="414042"/>
                </a:solidFill>
                <a:effectLst/>
                <a:latin typeface="Cambria" panose="02040503050406030204" charset="0"/>
              </a:rPr>
              <a:t>pihak</a:t>
            </a:r>
            <a:r>
              <a:rPr lang="en-ID" sz="2700" b="0" i="1" dirty="0">
                <a:solidFill>
                  <a:srgbClr val="414042"/>
                </a:solidFill>
                <a:latin typeface="Cambria" panose="02040503050406030204" charset="0"/>
              </a:rPr>
              <a:t> </a:t>
            </a:r>
            <a:r>
              <a:rPr lang="en-ID" sz="2700" b="0" i="1" dirty="0">
                <a:solidFill>
                  <a:srgbClr val="414042"/>
                </a:solidFill>
                <a:effectLst/>
                <a:latin typeface="Cambria" panose="02040503050406030204" charset="0"/>
              </a:rPr>
              <a:t>lain yang </a:t>
            </a:r>
            <a:r>
              <a:rPr lang="en-ID" sz="2700" b="0" i="1" dirty="0" err="1">
                <a:solidFill>
                  <a:srgbClr val="414042"/>
                </a:solidFill>
                <a:effectLst/>
                <a:latin typeface="Cambria" panose="02040503050406030204" charset="0"/>
              </a:rPr>
              <a:t>tidak</a:t>
            </a:r>
            <a:r>
              <a:rPr lang="en-ID" sz="2700" b="0" i="1" dirty="0">
                <a:solidFill>
                  <a:srgbClr val="414042"/>
                </a:solidFill>
                <a:effectLst/>
                <a:latin typeface="Cambria" panose="02040503050406030204" charset="0"/>
              </a:rPr>
              <a:t> </a:t>
            </a:r>
            <a:r>
              <a:rPr lang="en-ID" sz="2700" b="0" i="1" dirty="0" err="1">
                <a:solidFill>
                  <a:srgbClr val="414042"/>
                </a:solidFill>
                <a:effectLst/>
                <a:latin typeface="Cambria" panose="02040503050406030204" charset="0"/>
              </a:rPr>
              <a:t>bertanggungjawab</a:t>
            </a:r>
            <a:r>
              <a:rPr lang="en-ID" sz="2700" b="0" i="1" dirty="0">
                <a:solidFill>
                  <a:srgbClr val="414042"/>
                </a:solidFill>
                <a:effectLst/>
                <a:latin typeface="Cambria" panose="02040503050406030204" charset="0"/>
              </a:rPr>
              <a:t> </a:t>
            </a:r>
            <a:r>
              <a:rPr lang="en-ID" sz="2700" b="0" i="1" dirty="0" err="1">
                <a:solidFill>
                  <a:srgbClr val="414042"/>
                </a:solidFill>
                <a:effectLst/>
                <a:latin typeface="Cambria" panose="02040503050406030204" charset="0"/>
              </a:rPr>
              <a:t>serta</a:t>
            </a:r>
            <a:r>
              <a:rPr lang="en-ID" sz="2700" b="0" i="1" dirty="0">
                <a:solidFill>
                  <a:srgbClr val="414042"/>
                </a:solidFill>
                <a:latin typeface="Cambria" panose="02040503050406030204" charset="0"/>
              </a:rPr>
              <a:t> </a:t>
            </a:r>
            <a:r>
              <a:rPr lang="en-ID" sz="2700" b="0" i="1" dirty="0" err="1">
                <a:solidFill>
                  <a:srgbClr val="414042"/>
                </a:solidFill>
                <a:effectLst/>
                <a:latin typeface="Cambria" panose="02040503050406030204" charset="0"/>
              </a:rPr>
              <a:t>dimanfaatkan</a:t>
            </a:r>
            <a:r>
              <a:rPr lang="en-ID" sz="2700" b="0" i="1" dirty="0">
                <a:solidFill>
                  <a:srgbClr val="414042"/>
                </a:solidFill>
                <a:latin typeface="Cambria" panose="02040503050406030204" charset="0"/>
              </a:rPr>
              <a:t> </a:t>
            </a:r>
            <a:r>
              <a:rPr lang="en-ID" sz="2700" b="0" i="1" dirty="0" err="1">
                <a:solidFill>
                  <a:srgbClr val="414042"/>
                </a:solidFill>
                <a:effectLst/>
                <a:latin typeface="Cambria" panose="02040503050406030204" charset="0"/>
              </a:rPr>
              <a:t>untuk</a:t>
            </a:r>
            <a:r>
              <a:rPr lang="en-ID" sz="2700" b="0" i="1" dirty="0">
                <a:solidFill>
                  <a:srgbClr val="414042"/>
                </a:solidFill>
                <a:effectLst/>
                <a:latin typeface="Cambria" panose="02040503050406030204" charset="0"/>
              </a:rPr>
              <a:t> </a:t>
            </a:r>
            <a:r>
              <a:rPr lang="en-ID" sz="2700" b="0" i="1" dirty="0" err="1">
                <a:solidFill>
                  <a:srgbClr val="414042"/>
                </a:solidFill>
                <a:effectLst/>
                <a:latin typeface="Cambria" panose="02040503050406030204" charset="0"/>
              </a:rPr>
              <a:t>kepentingan</a:t>
            </a:r>
            <a:r>
              <a:rPr lang="en-ID" sz="2700" b="0" i="1" dirty="0">
                <a:solidFill>
                  <a:srgbClr val="414042"/>
                </a:solidFill>
                <a:latin typeface="Cambria" panose="02040503050406030204" charset="0"/>
              </a:rPr>
              <a:t> </a:t>
            </a:r>
            <a:r>
              <a:rPr lang="en-ID" sz="2700" b="0" i="1" dirty="0" err="1">
                <a:solidFill>
                  <a:srgbClr val="414042"/>
                </a:solidFill>
                <a:effectLst/>
                <a:latin typeface="Cambria" panose="02040503050406030204" charset="0"/>
              </a:rPr>
              <a:t>mereka</a:t>
            </a:r>
            <a:r>
              <a:rPr lang="en-ID" sz="2700" b="0" i="1" dirty="0">
                <a:solidFill>
                  <a:srgbClr val="414042"/>
                </a:solidFill>
                <a:effectLst/>
                <a:latin typeface="Cambria" panose="02040503050406030204" charset="0"/>
              </a:rPr>
              <a:t>.</a:t>
            </a:r>
            <a:endParaRPr lang="en-US" sz="1800" b="0" dirty="0"/>
          </a:p>
        </p:txBody>
      </p:sp>
      <p:sp>
        <p:nvSpPr>
          <p:cNvPr id="5" name="object 4"/>
          <p:cNvSpPr txBox="1">
            <a:spLocks noGrp="1"/>
          </p:cNvSpPr>
          <p:nvPr/>
        </p:nvSpPr>
        <p:spPr>
          <a:xfrm>
            <a:off x="1088753" y="817214"/>
            <a:ext cx="7063588" cy="628015"/>
          </a:xfrm>
          <a:prstGeom prst="rect">
            <a:avLst/>
          </a:prstGeom>
          <a:ln w="12700">
            <a:miter lim="400000"/>
          </a:ln>
        </p:spPr>
        <p:txBody>
          <a:bodyPr vert="horz" wrap="square" lIns="0" tIns="12700" rIns="0" bIns="0" rtlCol="0" anchor="ctr">
            <a:spAutoFit/>
          </a:bodyPr>
          <a:lstStyle>
            <a:lvl1pPr marL="0" marR="0" indent="0" algn="l" defTabSz="584200" rtl="0" latinLnBrk="0">
              <a:lnSpc>
                <a:spcPct val="100000"/>
              </a:lnSpc>
              <a:spcBef>
                <a:spcPts val="0"/>
              </a:spcBef>
              <a:spcAft>
                <a:spcPts val="0"/>
              </a:spcAft>
              <a:buClrTx/>
              <a:buSzTx/>
              <a:buFontTx/>
              <a:buNone/>
              <a:defRPr sz="4000" b="0" i="1" u="none" strike="noStrike" cap="none" spc="0" baseline="0">
                <a:ln>
                  <a:noFill/>
                </a:ln>
                <a:solidFill>
                  <a:srgbClr val="000000"/>
                </a:solidFill>
                <a:uFillTx/>
                <a:latin typeface="Rockwell"/>
                <a:ea typeface="+mn-ea"/>
                <a:cs typeface="Rockwell"/>
                <a:sym typeface="Helvetica Neue Medium"/>
              </a:defRPr>
            </a:lvl1pPr>
            <a:lvl2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defRPr sz="8000" b="0" i="0" u="none" strike="noStrike" cap="none" spc="0" baseline="0">
                <a:ln>
                  <a:noFill/>
                </a:ln>
                <a:solidFill>
                  <a:srgbClr val="000000"/>
                </a:solidFill>
                <a:uFillTx/>
                <a:latin typeface="+mn-lt"/>
                <a:ea typeface="+mn-ea"/>
                <a:cs typeface="+mn-cs"/>
                <a:sym typeface="Helvetica Neue Medium"/>
              </a:defRPr>
            </a:lvl9pPr>
          </a:lstStyle>
          <a:p>
            <a:pPr marL="12700">
              <a:lnSpc>
                <a:spcPct val="100000"/>
              </a:lnSpc>
              <a:spcBef>
                <a:spcPts val="100"/>
              </a:spcBef>
            </a:pPr>
            <a:r>
              <a:rPr lang="en-US" sz="4000" b="0" dirty="0" err="1">
                <a:latin typeface="Rockwell" panose="02060603020205020403" pitchFamily="18" charset="77"/>
                <a:cs typeface="Calibri" panose="020F0502020204030204"/>
              </a:rPr>
              <a:t>Darknet Exposure 2022</a:t>
            </a:r>
            <a:endParaRPr sz="4000" b="0" dirty="0">
              <a:latin typeface="Rockwell" panose="02060603020205020403" pitchFamily="18" charset="77"/>
              <a:cs typeface="Calibri" panose="020F0502020204030204"/>
            </a:endParaRPr>
          </a:p>
        </p:txBody>
      </p:sp>
    </p:spTree>
    <p:extLst>
      <p:ext uri="{BB962C8B-B14F-4D97-AF65-F5344CB8AC3E}">
        <p14:creationId xmlns:p14="http://schemas.microsoft.com/office/powerpoint/2010/main" val="377881111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786</TotalTime>
  <Words>3518</Words>
  <Application>Microsoft Office PowerPoint</Application>
  <PresentationFormat>Custom</PresentationFormat>
  <Paragraphs>411</Paragraphs>
  <Slides>30</Slides>
  <Notes>9</Notes>
  <HiddenSlides>7</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White</vt:lpstr>
      <vt:lpstr>1_White</vt:lpstr>
      <vt:lpstr>Cybersecurity and Digital Ecosystem in Modern World</vt:lpstr>
      <vt:lpstr>PowerPoint Presentation</vt:lpstr>
      <vt:lpstr>PowerPoint Presentation</vt:lpstr>
      <vt:lpstr>PowerPoint Presentation</vt:lpstr>
      <vt:lpstr>PowerPoint Presentation</vt:lpstr>
      <vt:lpstr>PowerPoint Presentation</vt:lpstr>
      <vt:lpstr>PowerPoint Presentation</vt:lpstr>
      <vt:lpstr>Insiden Data Breach</vt:lpstr>
      <vt:lpstr>PowerPoint Presentation</vt:lpstr>
      <vt:lpstr>Insiden Web Defacement</vt:lpstr>
      <vt:lpstr>Tren Ancaman Siber 2023</vt:lpstr>
      <vt:lpstr>PowerPoint Presentation</vt:lpstr>
      <vt:lpstr>Aduan Siber BSSN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SEC*RITY IS NOT COMPLETE WITHOUT U</vt:lpstr>
      <vt:lpstr>Terima kasih</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Judul Presentasi</dc:title>
  <dc:creator>budi santoso</dc:creator>
  <cp:lastModifiedBy>ademelita.comsnetsid@gmail.com</cp:lastModifiedBy>
  <cp:revision>388</cp:revision>
  <dcterms:created xsi:type="dcterms:W3CDTF">2022-10-25T02:05:00Z</dcterms:created>
  <dcterms:modified xsi:type="dcterms:W3CDTF">2023-11-08T03:44:35Z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06563567453F46E698AD0DFD41E159B5</vt:lpwstr>
  </property>
  <property fmtid="{D5CDD505-2E9C-101B-9397-08002B2CF9AE}" pid="3" name="KSOProductBuildVer">
    <vt:lpwstr>1033-11.2.0.11537</vt:lpwstr>
  </property>
</Properties>
</file>